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164" r:id="rId4"/>
    <p:sldMasterId id="2147484224" r:id="rId5"/>
    <p:sldMasterId id="2147484238" r:id="rId6"/>
  </p:sldMasterIdLst>
  <p:notesMasterIdLst>
    <p:notesMasterId r:id="rId11"/>
  </p:notesMasterIdLst>
  <p:sldIdLst>
    <p:sldId id="719" r:id="rId7"/>
    <p:sldId id="2147472215" r:id="rId8"/>
    <p:sldId id="2147472216" r:id="rId9"/>
    <p:sldId id="2147472217" r:id="rId10"/>
  </p:sldIdLst>
  <p:sldSz cx="9720263" cy="7021513"/>
  <p:notesSz cx="6807200" cy="9939338"/>
  <p:defaultTextStyle>
    <a:defPPr>
      <a:defRPr lang="ja-JP"/>
    </a:defPPr>
    <a:lvl1pPr marL="0" algn="l" defTabSz="932580" rtl="0" eaLnBrk="1" latinLnBrk="0" hangingPunct="1">
      <a:defRPr kumimoji="1" sz="1800" kern="1200">
        <a:solidFill>
          <a:schemeClr val="tx1"/>
        </a:solidFill>
        <a:latin typeface="+mn-lt"/>
        <a:ea typeface="+mn-ea"/>
        <a:cs typeface="+mn-cs"/>
      </a:defRPr>
    </a:lvl1pPr>
    <a:lvl2pPr marL="466288" algn="l" defTabSz="932580" rtl="0" eaLnBrk="1" latinLnBrk="0" hangingPunct="1">
      <a:defRPr kumimoji="1" sz="1800" kern="1200">
        <a:solidFill>
          <a:schemeClr val="tx1"/>
        </a:solidFill>
        <a:latin typeface="+mn-lt"/>
        <a:ea typeface="+mn-ea"/>
        <a:cs typeface="+mn-cs"/>
      </a:defRPr>
    </a:lvl2pPr>
    <a:lvl3pPr marL="932580" algn="l" defTabSz="932580" rtl="0" eaLnBrk="1" latinLnBrk="0" hangingPunct="1">
      <a:defRPr kumimoji="1" sz="1800" kern="1200">
        <a:solidFill>
          <a:schemeClr val="tx1"/>
        </a:solidFill>
        <a:latin typeface="+mn-lt"/>
        <a:ea typeface="+mn-ea"/>
        <a:cs typeface="+mn-cs"/>
      </a:defRPr>
    </a:lvl3pPr>
    <a:lvl4pPr marL="1398867" algn="l" defTabSz="932580" rtl="0" eaLnBrk="1" latinLnBrk="0" hangingPunct="1">
      <a:defRPr kumimoji="1" sz="1800" kern="1200">
        <a:solidFill>
          <a:schemeClr val="tx1"/>
        </a:solidFill>
        <a:latin typeface="+mn-lt"/>
        <a:ea typeface="+mn-ea"/>
        <a:cs typeface="+mn-cs"/>
      </a:defRPr>
    </a:lvl4pPr>
    <a:lvl5pPr marL="1865158" algn="l" defTabSz="932580" rtl="0" eaLnBrk="1" latinLnBrk="0" hangingPunct="1">
      <a:defRPr kumimoji="1" sz="1800" kern="1200">
        <a:solidFill>
          <a:schemeClr val="tx1"/>
        </a:solidFill>
        <a:latin typeface="+mn-lt"/>
        <a:ea typeface="+mn-ea"/>
        <a:cs typeface="+mn-cs"/>
      </a:defRPr>
    </a:lvl5pPr>
    <a:lvl6pPr marL="2331439" algn="l" defTabSz="932580" rtl="0" eaLnBrk="1" latinLnBrk="0" hangingPunct="1">
      <a:defRPr kumimoji="1" sz="1800" kern="1200">
        <a:solidFill>
          <a:schemeClr val="tx1"/>
        </a:solidFill>
        <a:latin typeface="+mn-lt"/>
        <a:ea typeface="+mn-ea"/>
        <a:cs typeface="+mn-cs"/>
      </a:defRPr>
    </a:lvl6pPr>
    <a:lvl7pPr marL="2797735" algn="l" defTabSz="932580" rtl="0" eaLnBrk="1" latinLnBrk="0" hangingPunct="1">
      <a:defRPr kumimoji="1" sz="1800" kern="1200">
        <a:solidFill>
          <a:schemeClr val="tx1"/>
        </a:solidFill>
        <a:latin typeface="+mn-lt"/>
        <a:ea typeface="+mn-ea"/>
        <a:cs typeface="+mn-cs"/>
      </a:defRPr>
    </a:lvl7pPr>
    <a:lvl8pPr marL="3264024" algn="l" defTabSz="932580" rtl="0" eaLnBrk="1" latinLnBrk="0" hangingPunct="1">
      <a:defRPr kumimoji="1" sz="1800" kern="1200">
        <a:solidFill>
          <a:schemeClr val="tx1"/>
        </a:solidFill>
        <a:latin typeface="+mn-lt"/>
        <a:ea typeface="+mn-ea"/>
        <a:cs typeface="+mn-cs"/>
      </a:defRPr>
    </a:lvl8pPr>
    <a:lvl9pPr marL="3730316" algn="l" defTabSz="93258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12" userDrawn="1">
          <p15:clr>
            <a:srgbClr val="A4A3A4"/>
          </p15:clr>
        </p15:guide>
        <p15:guide id="2" pos="3062" userDrawn="1">
          <p15:clr>
            <a:srgbClr val="A4A3A4"/>
          </p15:clr>
        </p15:guide>
      </p15:sldGuideLst>
    </p:ext>
    <p:ext uri="{2D200454-40CA-4A62-9FC3-DE9A4176ACB9}">
      <p15:notesGuideLst xmlns:p15="http://schemas.microsoft.com/office/powerpoint/2012/main">
        <p15:guide id="1" orient="horz" pos="3130">
          <p15:clr>
            <a:srgbClr val="A4A3A4"/>
          </p15:clr>
        </p15:guide>
        <p15:guide id="2" pos="2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675" autoAdjust="0"/>
    <p:restoredTop sz="89793" autoAdjust="0"/>
  </p:normalViewPr>
  <p:slideViewPr>
    <p:cSldViewPr>
      <p:cViewPr varScale="1">
        <p:scale>
          <a:sx n="96" d="100"/>
          <a:sy n="96" d="100"/>
        </p:scale>
        <p:origin x="900" y="78"/>
      </p:cViewPr>
      <p:guideLst>
        <p:guide orient="horz" pos="2212"/>
        <p:guide pos="30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1" d="100"/>
          <a:sy n="51" d="100"/>
        </p:scale>
        <p:origin x="-2958" y="-90"/>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8"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6" y="0"/>
            <a:ext cx="2949787" cy="496967"/>
          </a:xfrm>
          <a:prstGeom prst="rect">
            <a:avLst/>
          </a:prstGeom>
        </p:spPr>
        <p:txBody>
          <a:bodyPr vert="horz" lIns="91440" tIns="45720" rIns="91440" bIns="45720" rtlCol="0"/>
          <a:lstStyle>
            <a:lvl1pPr algn="r">
              <a:defRPr sz="1200"/>
            </a:lvl1pPr>
          </a:lstStyle>
          <a:p>
            <a:fld id="{9E916A4E-855B-4E10-9FE2-B2029671DBBF}" type="datetimeFigureOut">
              <a:rPr kumimoji="1" lang="ja-JP" altLang="en-US" smtClean="0"/>
              <a:pPr/>
              <a:t>2026/2/4</a:t>
            </a:fld>
            <a:endParaRPr kumimoji="1" lang="ja-JP" altLang="en-US"/>
          </a:p>
        </p:txBody>
      </p:sp>
      <p:sp>
        <p:nvSpPr>
          <p:cNvPr id="4" name="スライド イメージ プレースホルダ 3"/>
          <p:cNvSpPr>
            <a:spLocks noGrp="1" noRot="1" noChangeAspect="1"/>
          </p:cNvSpPr>
          <p:nvPr>
            <p:ph type="sldImg" idx="2"/>
          </p:nvPr>
        </p:nvSpPr>
        <p:spPr>
          <a:xfrm>
            <a:off x="825500" y="746125"/>
            <a:ext cx="51562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721" y="4721186"/>
            <a:ext cx="5445760" cy="44727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8" y="9440662"/>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9" name="スライド番号プレースホルダ 8"/>
          <p:cNvSpPr>
            <a:spLocks noGrp="1"/>
          </p:cNvSpPr>
          <p:nvPr>
            <p:ph type="sldNum" sz="quarter" idx="5"/>
          </p:nvPr>
        </p:nvSpPr>
        <p:spPr>
          <a:xfrm>
            <a:off x="3855354" y="9440874"/>
            <a:ext cx="2950263" cy="496887"/>
          </a:xfrm>
          <a:prstGeom prst="rect">
            <a:avLst/>
          </a:prstGeom>
        </p:spPr>
        <p:txBody>
          <a:bodyPr vert="horz" lIns="91440" tIns="45720" rIns="91440" bIns="45720" rtlCol="0" anchor="b"/>
          <a:lstStyle>
            <a:lvl1pPr algn="r">
              <a:defRPr sz="1200"/>
            </a:lvl1pPr>
          </a:lstStyle>
          <a:p>
            <a:fld id="{6383D9C0-EA71-4B3A-B74B-F2542B54A649}" type="slidenum">
              <a:rPr kumimoji="1" lang="ja-JP" altLang="en-US" smtClean="0"/>
              <a:pPr/>
              <a:t>‹#›</a:t>
            </a:fld>
            <a:endParaRPr kumimoji="1" lang="ja-JP" altLang="en-US"/>
          </a:p>
        </p:txBody>
      </p:sp>
    </p:spTree>
    <p:extLst>
      <p:ext uri="{BB962C8B-B14F-4D97-AF65-F5344CB8AC3E}">
        <p14:creationId xmlns:p14="http://schemas.microsoft.com/office/powerpoint/2010/main" val="1580029374"/>
      </p:ext>
    </p:extLst>
  </p:cSld>
  <p:clrMap bg1="lt1" tx1="dk1" bg2="lt2" tx2="dk2" accent1="accent1" accent2="accent2" accent3="accent3" accent4="accent4" accent5="accent5" accent6="accent6" hlink="hlink" folHlink="folHlink"/>
  <p:notesStyle>
    <a:lvl1pPr marL="0" algn="l" defTabSz="932580" rtl="0" eaLnBrk="1" latinLnBrk="0" hangingPunct="1">
      <a:defRPr kumimoji="1" sz="1200" kern="1200">
        <a:solidFill>
          <a:schemeClr val="tx1"/>
        </a:solidFill>
        <a:latin typeface="+mn-lt"/>
        <a:ea typeface="+mn-ea"/>
        <a:cs typeface="+mn-cs"/>
      </a:defRPr>
    </a:lvl1pPr>
    <a:lvl2pPr marL="466288" algn="l" defTabSz="932580" rtl="0" eaLnBrk="1" latinLnBrk="0" hangingPunct="1">
      <a:defRPr kumimoji="1" sz="1200" kern="1200">
        <a:solidFill>
          <a:schemeClr val="tx1"/>
        </a:solidFill>
        <a:latin typeface="+mn-lt"/>
        <a:ea typeface="+mn-ea"/>
        <a:cs typeface="+mn-cs"/>
      </a:defRPr>
    </a:lvl2pPr>
    <a:lvl3pPr marL="932580" algn="l" defTabSz="932580" rtl="0" eaLnBrk="1" latinLnBrk="0" hangingPunct="1">
      <a:defRPr kumimoji="1" sz="1200" kern="1200">
        <a:solidFill>
          <a:schemeClr val="tx1"/>
        </a:solidFill>
        <a:latin typeface="+mn-lt"/>
        <a:ea typeface="+mn-ea"/>
        <a:cs typeface="+mn-cs"/>
      </a:defRPr>
    </a:lvl3pPr>
    <a:lvl4pPr marL="1398867" algn="l" defTabSz="932580" rtl="0" eaLnBrk="1" latinLnBrk="0" hangingPunct="1">
      <a:defRPr kumimoji="1" sz="1200" kern="1200">
        <a:solidFill>
          <a:schemeClr val="tx1"/>
        </a:solidFill>
        <a:latin typeface="+mn-lt"/>
        <a:ea typeface="+mn-ea"/>
        <a:cs typeface="+mn-cs"/>
      </a:defRPr>
    </a:lvl4pPr>
    <a:lvl5pPr marL="1865158" algn="l" defTabSz="932580" rtl="0" eaLnBrk="1" latinLnBrk="0" hangingPunct="1">
      <a:defRPr kumimoji="1" sz="1200" kern="1200">
        <a:solidFill>
          <a:schemeClr val="tx1"/>
        </a:solidFill>
        <a:latin typeface="+mn-lt"/>
        <a:ea typeface="+mn-ea"/>
        <a:cs typeface="+mn-cs"/>
      </a:defRPr>
    </a:lvl5pPr>
    <a:lvl6pPr marL="2331439" algn="l" defTabSz="932580" rtl="0" eaLnBrk="1" latinLnBrk="0" hangingPunct="1">
      <a:defRPr kumimoji="1" sz="1200" kern="1200">
        <a:solidFill>
          <a:schemeClr val="tx1"/>
        </a:solidFill>
        <a:latin typeface="+mn-lt"/>
        <a:ea typeface="+mn-ea"/>
        <a:cs typeface="+mn-cs"/>
      </a:defRPr>
    </a:lvl6pPr>
    <a:lvl7pPr marL="2797735" algn="l" defTabSz="932580" rtl="0" eaLnBrk="1" latinLnBrk="0" hangingPunct="1">
      <a:defRPr kumimoji="1" sz="1200" kern="1200">
        <a:solidFill>
          <a:schemeClr val="tx1"/>
        </a:solidFill>
        <a:latin typeface="+mn-lt"/>
        <a:ea typeface="+mn-ea"/>
        <a:cs typeface="+mn-cs"/>
      </a:defRPr>
    </a:lvl7pPr>
    <a:lvl8pPr marL="3264024" algn="l" defTabSz="932580" rtl="0" eaLnBrk="1" latinLnBrk="0" hangingPunct="1">
      <a:defRPr kumimoji="1" sz="1200" kern="1200">
        <a:solidFill>
          <a:schemeClr val="tx1"/>
        </a:solidFill>
        <a:latin typeface="+mn-lt"/>
        <a:ea typeface="+mn-ea"/>
        <a:cs typeface="+mn-cs"/>
      </a:defRPr>
    </a:lvl8pPr>
    <a:lvl9pPr marL="3730316" algn="l" defTabSz="93258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383D9C0-EA71-4B3A-B74B-F2542B54A649}" type="slidenum">
              <a:rPr kumimoji="1" lang="ja-JP" altLang="en-US" smtClean="0"/>
              <a:pPr/>
              <a:t>0</a:t>
            </a:fld>
            <a:endParaRPr kumimoji="1" lang="ja-JP" altLang="en-US"/>
          </a:p>
        </p:txBody>
      </p:sp>
    </p:spTree>
    <p:extLst>
      <p:ext uri="{BB962C8B-B14F-4D97-AF65-F5344CB8AC3E}">
        <p14:creationId xmlns:p14="http://schemas.microsoft.com/office/powerpoint/2010/main" val="3450670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383D9C0-EA71-4B3A-B74B-F2542B54A649}" type="slidenum">
              <a:rPr kumimoji="1" lang="ja-JP" altLang="en-US" smtClean="0"/>
              <a:pPr/>
              <a:t>1</a:t>
            </a:fld>
            <a:endParaRPr kumimoji="1" lang="ja-JP" altLang="en-US"/>
          </a:p>
        </p:txBody>
      </p:sp>
    </p:spTree>
    <p:extLst>
      <p:ext uri="{BB962C8B-B14F-4D97-AF65-F5344CB8AC3E}">
        <p14:creationId xmlns:p14="http://schemas.microsoft.com/office/powerpoint/2010/main" val="2920153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383D9C0-EA71-4B3A-B74B-F2542B54A649}" type="slidenum">
              <a:rPr kumimoji="1" lang="ja-JP" altLang="en-US" smtClean="0"/>
              <a:pPr/>
              <a:t>2</a:t>
            </a:fld>
            <a:endParaRPr kumimoji="1" lang="ja-JP" altLang="en-US"/>
          </a:p>
        </p:txBody>
      </p:sp>
    </p:spTree>
    <p:extLst>
      <p:ext uri="{BB962C8B-B14F-4D97-AF65-F5344CB8AC3E}">
        <p14:creationId xmlns:p14="http://schemas.microsoft.com/office/powerpoint/2010/main" val="682235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10"/>
          </p:nvPr>
        </p:nvSpPr>
        <p:spPr/>
        <p:txBody>
          <a:bodyPr/>
          <a:lstStyle/>
          <a:p>
            <a:fld id="{BCCD06C9-77E8-4254-83B0-37FB8892BE54}" type="slidenum">
              <a:rPr kumimoji="1" lang="ja-JP" altLang="en-US" smtClean="0"/>
              <a:t>3</a:t>
            </a:fld>
            <a:endParaRPr kumimoji="1" lang="ja-JP" altLang="en-US"/>
          </a:p>
        </p:txBody>
      </p:sp>
      <p:sp>
        <p:nvSpPr>
          <p:cNvPr id="5" name="ノート プレースホルダー 4"/>
          <p:cNvSpPr>
            <a:spLocks noGrp="1"/>
          </p:cNvSpPr>
          <p:nvPr>
            <p:ph type="body" sz="quarter" idx="11"/>
          </p:nvPr>
        </p:nvSpPr>
        <p:spPr/>
        <p:txBody>
          <a:bodyPr/>
          <a:lstStyle/>
          <a:p>
            <a:endParaRPr kumimoji="1" lang="ja-JP" altLang="en-US"/>
          </a:p>
        </p:txBody>
      </p:sp>
    </p:spTree>
    <p:extLst>
      <p:ext uri="{BB962C8B-B14F-4D97-AF65-F5344CB8AC3E}">
        <p14:creationId xmlns:p14="http://schemas.microsoft.com/office/powerpoint/2010/main" val="2660714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9020" y="2181249"/>
            <a:ext cx="8262224" cy="1505074"/>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58040" y="3978857"/>
            <a:ext cx="6804184" cy="1794387"/>
          </a:xfrm>
        </p:spPr>
        <p:txBody>
          <a:bodyPr/>
          <a:lstStyle>
            <a:lvl1pPr marL="0" indent="0" algn="ctr">
              <a:buNone/>
              <a:defRPr>
                <a:solidFill>
                  <a:schemeClr val="tx1">
                    <a:tint val="75000"/>
                  </a:schemeClr>
                </a:solidFill>
              </a:defRPr>
            </a:lvl1pPr>
            <a:lvl2pPr marL="448639" indent="0" algn="ctr">
              <a:buNone/>
              <a:defRPr>
                <a:solidFill>
                  <a:schemeClr val="tx1">
                    <a:tint val="75000"/>
                  </a:schemeClr>
                </a:solidFill>
              </a:defRPr>
            </a:lvl2pPr>
            <a:lvl3pPr marL="897280" indent="0" algn="ctr">
              <a:buNone/>
              <a:defRPr>
                <a:solidFill>
                  <a:schemeClr val="tx1">
                    <a:tint val="75000"/>
                  </a:schemeClr>
                </a:solidFill>
              </a:defRPr>
            </a:lvl3pPr>
            <a:lvl4pPr marL="1345921" indent="0" algn="ctr">
              <a:buNone/>
              <a:defRPr>
                <a:solidFill>
                  <a:schemeClr val="tx1">
                    <a:tint val="75000"/>
                  </a:schemeClr>
                </a:solidFill>
              </a:defRPr>
            </a:lvl4pPr>
            <a:lvl5pPr marL="1794560" indent="0" algn="ctr">
              <a:buNone/>
              <a:defRPr>
                <a:solidFill>
                  <a:schemeClr val="tx1">
                    <a:tint val="75000"/>
                  </a:schemeClr>
                </a:solidFill>
              </a:defRPr>
            </a:lvl5pPr>
            <a:lvl6pPr marL="2243201" indent="0" algn="ctr">
              <a:buNone/>
              <a:defRPr>
                <a:solidFill>
                  <a:schemeClr val="tx1">
                    <a:tint val="75000"/>
                  </a:schemeClr>
                </a:solidFill>
              </a:defRPr>
            </a:lvl6pPr>
            <a:lvl7pPr marL="2691839" indent="0" algn="ctr">
              <a:buNone/>
              <a:defRPr>
                <a:solidFill>
                  <a:schemeClr val="tx1">
                    <a:tint val="75000"/>
                  </a:schemeClr>
                </a:solidFill>
              </a:defRPr>
            </a:lvl7pPr>
            <a:lvl8pPr marL="3140479" indent="0" algn="ctr">
              <a:buNone/>
              <a:defRPr>
                <a:solidFill>
                  <a:schemeClr val="tx1">
                    <a:tint val="75000"/>
                  </a:schemeClr>
                </a:solidFill>
              </a:defRPr>
            </a:lvl8pPr>
            <a:lvl9pPr marL="3589119"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790787E-C212-493D-A7BD-9B4DE86B3009}" type="datetime1">
              <a:rPr lang="ja-JP" altLang="en-US" smtClean="0">
                <a:solidFill>
                  <a:prstClr val="black">
                    <a:tint val="75000"/>
                  </a:prstClr>
                </a:solidFill>
              </a:rPr>
              <a:t>2026/2/4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29499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9ACCEB9-A8F7-4E0E-879F-104A5870C1B0}" type="datetime1">
              <a:rPr lang="ja-JP" altLang="en-US" smtClean="0">
                <a:solidFill>
                  <a:prstClr val="black">
                    <a:tint val="75000"/>
                  </a:prstClr>
                </a:solidFill>
              </a:rPr>
              <a:t>2026/2/4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26453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634456" y="281229"/>
            <a:ext cx="2369315" cy="5991041"/>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26530" y="281229"/>
            <a:ext cx="6945938" cy="5991041"/>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2E8DB42-D8AD-45E5-91EC-01074A1E978C}" type="datetime1">
              <a:rPr lang="ja-JP" altLang="en-US" smtClean="0">
                <a:solidFill>
                  <a:prstClr val="black">
                    <a:tint val="75000"/>
                  </a:prstClr>
                </a:solidFill>
              </a:rPr>
              <a:t>2026/2/4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6056021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9020" y="2181241"/>
            <a:ext cx="8262224" cy="1505074"/>
          </a:xfrm>
        </p:spPr>
        <p:txBody>
          <a:bodyPr/>
          <a:lstStyle>
            <a:lvl1pPr>
              <a:defRPr>
                <a:solidFill>
                  <a:srgbClr val="4D4D4D"/>
                </a:solidFill>
              </a:defRPr>
            </a:lvl1pPr>
          </a:lstStyle>
          <a:p>
            <a:r>
              <a:rPr lang="ja-JP" altLang="en-US" dirty="0"/>
              <a:t>マスタ タイトルの書式設定</a:t>
            </a:r>
          </a:p>
        </p:txBody>
      </p:sp>
      <p:sp>
        <p:nvSpPr>
          <p:cNvPr id="3" name="サブタイトル 2"/>
          <p:cNvSpPr>
            <a:spLocks noGrp="1"/>
          </p:cNvSpPr>
          <p:nvPr>
            <p:ph type="subTitle" idx="1"/>
          </p:nvPr>
        </p:nvSpPr>
        <p:spPr>
          <a:xfrm>
            <a:off x="1458040" y="3978857"/>
            <a:ext cx="6804184" cy="1794387"/>
          </a:xfrm>
          <a:prstGeom prst="rect">
            <a:avLst/>
          </a:prstGeom>
        </p:spPr>
        <p:txBody>
          <a:bodyPr/>
          <a:lstStyle>
            <a:lvl1pPr marL="0" indent="0" algn="ctr">
              <a:buNone/>
              <a:defRPr>
                <a:solidFill>
                  <a:srgbClr val="4D4D4D"/>
                </a:solidFill>
              </a:defRPr>
            </a:lvl1pPr>
            <a:lvl2pPr marL="448650" indent="0" algn="ctr">
              <a:buNone/>
              <a:defRPr/>
            </a:lvl2pPr>
            <a:lvl3pPr marL="897301" indent="0" algn="ctr">
              <a:buNone/>
              <a:defRPr/>
            </a:lvl3pPr>
            <a:lvl4pPr marL="1345951" indent="0" algn="ctr">
              <a:buNone/>
              <a:defRPr/>
            </a:lvl4pPr>
            <a:lvl5pPr marL="1794601" indent="0" algn="ctr">
              <a:buNone/>
              <a:defRPr/>
            </a:lvl5pPr>
            <a:lvl6pPr marL="2243252" indent="0" algn="ctr">
              <a:buNone/>
              <a:defRPr/>
            </a:lvl6pPr>
            <a:lvl7pPr marL="2691902" indent="0" algn="ctr">
              <a:buNone/>
              <a:defRPr/>
            </a:lvl7pPr>
            <a:lvl8pPr marL="3140553" indent="0" algn="ctr">
              <a:buNone/>
              <a:defRPr/>
            </a:lvl8pPr>
            <a:lvl9pPr marL="3589203" indent="0" algn="ctr">
              <a:buNone/>
              <a:defRPr/>
            </a:lvl9pPr>
          </a:lstStyle>
          <a:p>
            <a:r>
              <a:rPr lang="ja-JP" altLang="en-US" dirty="0"/>
              <a:t>マスタ サブタイトルの書式設定</a:t>
            </a:r>
          </a:p>
        </p:txBody>
      </p:sp>
    </p:spTree>
    <p:extLst>
      <p:ext uri="{BB962C8B-B14F-4D97-AF65-F5344CB8AC3E}">
        <p14:creationId xmlns:p14="http://schemas.microsoft.com/office/powerpoint/2010/main" val="3046478450"/>
      </p:ext>
    </p:extLst>
  </p:cSld>
  <p:clrMapOvr>
    <a:masterClrMapping/>
  </p:clrMapOvr>
  <p:transition>
    <p:push/>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a:xfrm>
            <a:off x="486013" y="1638358"/>
            <a:ext cx="8748237" cy="4633874"/>
          </a:xfrm>
          <a:prstGeom prst="rect">
            <a:avLst/>
          </a:prstGeo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4129283237"/>
      </p:ext>
    </p:extLst>
  </p:cSld>
  <p:clrMapOvr>
    <a:masterClrMapping/>
  </p:clrMapOvr>
  <p:transition>
    <p:push/>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67963" y="4511993"/>
            <a:ext cx="8262224" cy="1394550"/>
          </a:xfrm>
        </p:spPr>
        <p:txBody>
          <a:bodyPr/>
          <a:lstStyle>
            <a:lvl1pPr algn="l">
              <a:defRPr sz="3925" b="1" cap="all"/>
            </a:lvl1pPr>
          </a:lstStyle>
          <a:p>
            <a:r>
              <a:rPr lang="ja-JP" altLang="en-US"/>
              <a:t>マスタ タイトルの書式設定</a:t>
            </a:r>
          </a:p>
        </p:txBody>
      </p:sp>
      <p:sp>
        <p:nvSpPr>
          <p:cNvPr id="3" name="テキスト プレースホルダ 2"/>
          <p:cNvSpPr>
            <a:spLocks noGrp="1"/>
          </p:cNvSpPr>
          <p:nvPr>
            <p:ph type="body" idx="1"/>
          </p:nvPr>
        </p:nvSpPr>
        <p:spPr>
          <a:xfrm>
            <a:off x="767963" y="2976018"/>
            <a:ext cx="8262224" cy="1535955"/>
          </a:xfrm>
          <a:prstGeom prst="rect">
            <a:avLst/>
          </a:prstGeom>
        </p:spPr>
        <p:txBody>
          <a:bodyPr anchor="b"/>
          <a:lstStyle>
            <a:lvl1pPr marL="0" indent="0">
              <a:buNone/>
              <a:defRPr sz="1963"/>
            </a:lvl1pPr>
            <a:lvl2pPr marL="448650" indent="0">
              <a:buNone/>
              <a:defRPr sz="1766"/>
            </a:lvl2pPr>
            <a:lvl3pPr marL="897301" indent="0">
              <a:buNone/>
              <a:defRPr sz="1570"/>
            </a:lvl3pPr>
            <a:lvl4pPr marL="1345951" indent="0">
              <a:buNone/>
              <a:defRPr sz="1374"/>
            </a:lvl4pPr>
            <a:lvl5pPr marL="1794601" indent="0">
              <a:buNone/>
              <a:defRPr sz="1374"/>
            </a:lvl5pPr>
            <a:lvl6pPr marL="2243252" indent="0">
              <a:buNone/>
              <a:defRPr sz="1374"/>
            </a:lvl6pPr>
            <a:lvl7pPr marL="2691902" indent="0">
              <a:buNone/>
              <a:defRPr sz="1374"/>
            </a:lvl7pPr>
            <a:lvl8pPr marL="3140553" indent="0">
              <a:buNone/>
              <a:defRPr sz="1374"/>
            </a:lvl8pPr>
            <a:lvl9pPr marL="3589203" indent="0">
              <a:buNone/>
              <a:defRPr sz="1374"/>
            </a:lvl9pPr>
          </a:lstStyle>
          <a:p>
            <a:pPr lvl="0"/>
            <a:r>
              <a:rPr lang="ja-JP" altLang="en-US"/>
              <a:t>マスタ テキストの書式設定</a:t>
            </a:r>
          </a:p>
        </p:txBody>
      </p:sp>
    </p:spTree>
    <p:extLst>
      <p:ext uri="{BB962C8B-B14F-4D97-AF65-F5344CB8AC3E}">
        <p14:creationId xmlns:p14="http://schemas.microsoft.com/office/powerpoint/2010/main" val="967699736"/>
      </p:ext>
    </p:extLst>
  </p:cSld>
  <p:clrMapOvr>
    <a:masterClrMapping/>
  </p:clrMapOvr>
  <p:transition>
    <p:push/>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86017" y="1638358"/>
            <a:ext cx="4299348" cy="4633874"/>
          </a:xfrm>
          <a:prstGeom prst="rect">
            <a:avLst/>
          </a:prstGeom>
        </p:spPr>
        <p:txBody>
          <a:bodyPr/>
          <a:lstStyle>
            <a:lvl1pPr>
              <a:defRPr sz="2748"/>
            </a:lvl1pPr>
            <a:lvl2pPr>
              <a:defRPr sz="2355"/>
            </a:lvl2pPr>
            <a:lvl3pPr>
              <a:defRPr sz="1963"/>
            </a:lvl3pPr>
            <a:lvl4pPr>
              <a:defRPr sz="1766"/>
            </a:lvl4pPr>
            <a:lvl5pPr>
              <a:defRPr sz="1766"/>
            </a:lvl5pPr>
            <a:lvl6pPr>
              <a:defRPr sz="1766"/>
            </a:lvl6pPr>
            <a:lvl7pPr>
              <a:defRPr sz="1766"/>
            </a:lvl7pPr>
            <a:lvl8pPr>
              <a:defRPr sz="1766"/>
            </a:lvl8pPr>
            <a:lvl9pPr>
              <a:defRPr sz="176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934902" y="1638358"/>
            <a:ext cx="4299348" cy="4633874"/>
          </a:xfrm>
          <a:prstGeom prst="rect">
            <a:avLst/>
          </a:prstGeom>
        </p:spPr>
        <p:txBody>
          <a:bodyPr/>
          <a:lstStyle>
            <a:lvl1pPr>
              <a:defRPr sz="2748"/>
            </a:lvl1pPr>
            <a:lvl2pPr>
              <a:defRPr sz="2355"/>
            </a:lvl2pPr>
            <a:lvl3pPr>
              <a:defRPr sz="1963"/>
            </a:lvl3pPr>
            <a:lvl4pPr>
              <a:defRPr sz="1766"/>
            </a:lvl4pPr>
            <a:lvl5pPr>
              <a:defRPr sz="1766"/>
            </a:lvl5pPr>
            <a:lvl6pPr>
              <a:defRPr sz="1766"/>
            </a:lvl6pPr>
            <a:lvl7pPr>
              <a:defRPr sz="1766"/>
            </a:lvl7pPr>
            <a:lvl8pPr>
              <a:defRPr sz="1766"/>
            </a:lvl8pPr>
            <a:lvl9pPr>
              <a:defRPr sz="176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430344564"/>
      </p:ext>
    </p:extLst>
  </p:cSld>
  <p:clrMapOvr>
    <a:masterClrMapping/>
  </p:clrMapOvr>
  <p:transition>
    <p:push/>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86013" y="281186"/>
            <a:ext cx="8748237" cy="1170252"/>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86013" y="1571714"/>
            <a:ext cx="4294674" cy="655016"/>
          </a:xfrm>
          <a:prstGeom prst="rect">
            <a:avLst/>
          </a:prstGeom>
        </p:spPr>
        <p:txBody>
          <a:bodyPr anchor="b"/>
          <a:lstStyle>
            <a:lvl1pPr marL="0" indent="0">
              <a:buNone/>
              <a:defRPr sz="2355" b="1"/>
            </a:lvl1pPr>
            <a:lvl2pPr marL="448650" indent="0">
              <a:buNone/>
              <a:defRPr sz="1963" b="1"/>
            </a:lvl2pPr>
            <a:lvl3pPr marL="897301" indent="0">
              <a:buNone/>
              <a:defRPr sz="1766" b="1"/>
            </a:lvl3pPr>
            <a:lvl4pPr marL="1345951" indent="0">
              <a:buNone/>
              <a:defRPr sz="1570" b="1"/>
            </a:lvl4pPr>
            <a:lvl5pPr marL="1794601" indent="0">
              <a:buNone/>
              <a:defRPr sz="1570" b="1"/>
            </a:lvl5pPr>
            <a:lvl6pPr marL="2243252" indent="0">
              <a:buNone/>
              <a:defRPr sz="1570" b="1"/>
            </a:lvl6pPr>
            <a:lvl7pPr marL="2691902" indent="0">
              <a:buNone/>
              <a:defRPr sz="1570" b="1"/>
            </a:lvl7pPr>
            <a:lvl8pPr marL="3140553" indent="0">
              <a:buNone/>
              <a:defRPr sz="1570" b="1"/>
            </a:lvl8pPr>
            <a:lvl9pPr marL="3589203" indent="0">
              <a:buNone/>
              <a:defRPr sz="157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86013" y="2226730"/>
            <a:ext cx="4294674" cy="4045497"/>
          </a:xfrm>
          <a:prstGeom prst="rect">
            <a:avLst/>
          </a:prstGeom>
        </p:spPr>
        <p:txBody>
          <a:bodyPr/>
          <a:lstStyle>
            <a:lvl1pPr>
              <a:defRPr sz="2355"/>
            </a:lvl1pPr>
            <a:lvl2pPr>
              <a:defRPr sz="1963"/>
            </a:lvl2pPr>
            <a:lvl3pPr>
              <a:defRPr sz="1766"/>
            </a:lvl3pPr>
            <a:lvl4pPr>
              <a:defRPr sz="1570"/>
            </a:lvl4pPr>
            <a:lvl5pPr>
              <a:defRPr sz="1570"/>
            </a:lvl5pPr>
            <a:lvl6pPr>
              <a:defRPr sz="1570"/>
            </a:lvl6pPr>
            <a:lvl7pPr>
              <a:defRPr sz="1570"/>
            </a:lvl7pPr>
            <a:lvl8pPr>
              <a:defRPr sz="1570"/>
            </a:lvl8pPr>
            <a:lvl9pPr>
              <a:defRPr sz="157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938024" y="1571714"/>
            <a:ext cx="4296232" cy="655016"/>
          </a:xfrm>
          <a:prstGeom prst="rect">
            <a:avLst/>
          </a:prstGeom>
        </p:spPr>
        <p:txBody>
          <a:bodyPr anchor="b"/>
          <a:lstStyle>
            <a:lvl1pPr marL="0" indent="0">
              <a:buNone/>
              <a:defRPr sz="2355" b="1"/>
            </a:lvl1pPr>
            <a:lvl2pPr marL="448650" indent="0">
              <a:buNone/>
              <a:defRPr sz="1963" b="1"/>
            </a:lvl2pPr>
            <a:lvl3pPr marL="897301" indent="0">
              <a:buNone/>
              <a:defRPr sz="1766" b="1"/>
            </a:lvl3pPr>
            <a:lvl4pPr marL="1345951" indent="0">
              <a:buNone/>
              <a:defRPr sz="1570" b="1"/>
            </a:lvl4pPr>
            <a:lvl5pPr marL="1794601" indent="0">
              <a:buNone/>
              <a:defRPr sz="1570" b="1"/>
            </a:lvl5pPr>
            <a:lvl6pPr marL="2243252" indent="0">
              <a:buNone/>
              <a:defRPr sz="1570" b="1"/>
            </a:lvl6pPr>
            <a:lvl7pPr marL="2691902" indent="0">
              <a:buNone/>
              <a:defRPr sz="1570" b="1"/>
            </a:lvl7pPr>
            <a:lvl8pPr marL="3140553" indent="0">
              <a:buNone/>
              <a:defRPr sz="1570" b="1"/>
            </a:lvl8pPr>
            <a:lvl9pPr marL="3589203" indent="0">
              <a:buNone/>
              <a:defRPr sz="157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938024" y="2226730"/>
            <a:ext cx="4296232" cy="4045497"/>
          </a:xfrm>
          <a:prstGeom prst="rect">
            <a:avLst/>
          </a:prstGeom>
        </p:spPr>
        <p:txBody>
          <a:bodyPr/>
          <a:lstStyle>
            <a:lvl1pPr>
              <a:defRPr sz="2355"/>
            </a:lvl1pPr>
            <a:lvl2pPr>
              <a:defRPr sz="1963"/>
            </a:lvl2pPr>
            <a:lvl3pPr>
              <a:defRPr sz="1766"/>
            </a:lvl3pPr>
            <a:lvl4pPr>
              <a:defRPr sz="1570"/>
            </a:lvl4pPr>
            <a:lvl5pPr>
              <a:defRPr sz="1570"/>
            </a:lvl5pPr>
            <a:lvl6pPr>
              <a:defRPr sz="1570"/>
            </a:lvl6pPr>
            <a:lvl7pPr>
              <a:defRPr sz="1570"/>
            </a:lvl7pPr>
            <a:lvl8pPr>
              <a:defRPr sz="1570"/>
            </a:lvl8pPr>
            <a:lvl9pPr>
              <a:defRPr sz="157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633135260"/>
      </p:ext>
    </p:extLst>
  </p:cSld>
  <p:clrMapOvr>
    <a:masterClrMapping/>
  </p:clrMapOvr>
  <p:transition>
    <p:push/>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スライド番号プレースホルダー 1"/>
          <p:cNvSpPr>
            <a:spLocks noGrp="1"/>
          </p:cNvSpPr>
          <p:nvPr>
            <p:ph type="sldNum" sz="quarter" idx="4"/>
          </p:nvPr>
        </p:nvSpPr>
        <p:spPr>
          <a:xfrm>
            <a:off x="7540295" y="6607201"/>
            <a:ext cx="2187059" cy="373831"/>
          </a:xfrm>
          <a:prstGeom prst="rect">
            <a:avLst/>
          </a:prstGeom>
        </p:spPr>
        <p:txBody>
          <a:bodyPr vert="horz" lIns="91440" tIns="45720" rIns="91440" bIns="45720" rtlCol="0" anchor="ctr"/>
          <a:lstStyle>
            <a:lvl1pPr algn="r">
              <a:defRPr sz="1178">
                <a:solidFill>
                  <a:schemeClr val="tx1"/>
                </a:solidFill>
              </a:defRPr>
            </a:lvl1pPr>
          </a:lstStyle>
          <a:p>
            <a:fld id="{1FD3AF2E-D2BE-4FD3-AF98-104E9E31AE3C}" type="slidenum">
              <a:rPr lang="ja-JP" altLang="en-US" smtClean="0"/>
              <a:pPr/>
              <a:t>‹#›</a:t>
            </a:fld>
            <a:endParaRPr lang="ja-JP" altLang="en-US" dirty="0"/>
          </a:p>
        </p:txBody>
      </p:sp>
    </p:spTree>
    <p:extLst>
      <p:ext uri="{BB962C8B-B14F-4D97-AF65-F5344CB8AC3E}">
        <p14:creationId xmlns:p14="http://schemas.microsoft.com/office/powerpoint/2010/main" val="2069187161"/>
      </p:ext>
    </p:extLst>
  </p:cSld>
  <p:clrMapOvr>
    <a:masterClrMapping/>
  </p:clrMapOvr>
  <p:transition>
    <p:push/>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
          </p:nvPr>
        </p:nvSpPr>
        <p:spPr>
          <a:xfrm>
            <a:off x="7540295" y="6648836"/>
            <a:ext cx="2187059" cy="373831"/>
          </a:xfrm>
          <a:prstGeom prst="rect">
            <a:avLst/>
          </a:prstGeom>
        </p:spPr>
        <p:txBody>
          <a:bodyPr vert="horz" lIns="91440" tIns="45720" rIns="91440" bIns="45720" rtlCol="0" anchor="ctr"/>
          <a:lstStyle>
            <a:lvl1pPr algn="r">
              <a:defRPr sz="1178">
                <a:solidFill>
                  <a:schemeClr val="tx1"/>
                </a:solidFill>
              </a:defRPr>
            </a:lvl1pPr>
          </a:lstStyle>
          <a:p>
            <a:fld id="{1FD3AF2E-D2BE-4FD3-AF98-104E9E31AE3C}" type="slidenum">
              <a:rPr lang="ja-JP" altLang="en-US" smtClean="0"/>
              <a:pPr/>
              <a:t>‹#›</a:t>
            </a:fld>
            <a:endParaRPr lang="ja-JP" altLang="en-US" dirty="0"/>
          </a:p>
        </p:txBody>
      </p:sp>
    </p:spTree>
    <p:extLst>
      <p:ext uri="{BB962C8B-B14F-4D97-AF65-F5344CB8AC3E}">
        <p14:creationId xmlns:p14="http://schemas.microsoft.com/office/powerpoint/2010/main" val="3641448212"/>
      </p:ext>
    </p:extLst>
  </p:cSld>
  <p:clrMapOvr>
    <a:masterClrMapping/>
  </p:clrMapOvr>
  <p:transition>
    <p:push/>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スライド番号プレースホルダー 2"/>
          <p:cNvSpPr>
            <a:spLocks noGrp="1"/>
          </p:cNvSpPr>
          <p:nvPr>
            <p:ph type="sldNum" sz="quarter" idx="10"/>
          </p:nvPr>
        </p:nvSpPr>
        <p:spPr/>
        <p:txBody>
          <a:bodyPr/>
          <a:lstStyle/>
          <a:p>
            <a:fld id="{1FD3AF2E-D2BE-4FD3-AF98-104E9E31AE3C}" type="slidenum">
              <a:rPr lang="ja-JP" altLang="en-US" smtClean="0"/>
              <a:pPr/>
              <a:t>‹#›</a:t>
            </a:fld>
            <a:endParaRPr lang="ja-JP" altLang="en-US" dirty="0"/>
          </a:p>
        </p:txBody>
      </p:sp>
    </p:spTree>
    <p:extLst>
      <p:ext uri="{BB962C8B-B14F-4D97-AF65-F5344CB8AC3E}">
        <p14:creationId xmlns:p14="http://schemas.microsoft.com/office/powerpoint/2010/main" val="1644329350"/>
      </p:ext>
    </p:extLst>
  </p:cSld>
  <p:clrMapOvr>
    <a:masterClrMapping/>
  </p:clrMapOvr>
  <p:transition>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A49C64E-C113-45AD-9325-C35A6B65F2FE}" type="datetime1">
              <a:rPr lang="ja-JP" altLang="en-US" smtClean="0">
                <a:solidFill>
                  <a:prstClr val="black">
                    <a:tint val="75000"/>
                  </a:prstClr>
                </a:solidFill>
              </a:rPr>
              <a:t>2026/2/4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172056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6013" y="279560"/>
            <a:ext cx="3198029" cy="1189756"/>
          </a:xfrm>
        </p:spPr>
        <p:txBody>
          <a:bodyPr anchor="b"/>
          <a:lstStyle>
            <a:lvl1pPr algn="l">
              <a:defRPr sz="1963" b="1"/>
            </a:lvl1pPr>
          </a:lstStyle>
          <a:p>
            <a:r>
              <a:rPr lang="ja-JP" altLang="en-US"/>
              <a:t>マスタ タイトルの書式設定</a:t>
            </a:r>
          </a:p>
        </p:txBody>
      </p:sp>
      <p:sp>
        <p:nvSpPr>
          <p:cNvPr id="3" name="コンテンツ プレースホルダ 2"/>
          <p:cNvSpPr>
            <a:spLocks noGrp="1"/>
          </p:cNvSpPr>
          <p:nvPr>
            <p:ph idx="1"/>
          </p:nvPr>
        </p:nvSpPr>
        <p:spPr>
          <a:xfrm>
            <a:off x="3800871" y="279563"/>
            <a:ext cx="5433379" cy="5992667"/>
          </a:xfrm>
          <a:prstGeom prst="rect">
            <a:avLst/>
          </a:prstGeom>
        </p:spPr>
        <p:txBody>
          <a:bodyPr/>
          <a:lstStyle>
            <a:lvl1pPr>
              <a:defRPr sz="3140"/>
            </a:lvl1pPr>
            <a:lvl2pPr>
              <a:defRPr sz="2748"/>
            </a:lvl2pPr>
            <a:lvl3pPr>
              <a:defRPr sz="2355"/>
            </a:lvl3pPr>
            <a:lvl4pPr>
              <a:defRPr sz="1963"/>
            </a:lvl4pPr>
            <a:lvl5pPr>
              <a:defRPr sz="1963"/>
            </a:lvl5pPr>
            <a:lvl6pPr>
              <a:defRPr sz="1963"/>
            </a:lvl6pPr>
            <a:lvl7pPr>
              <a:defRPr sz="1963"/>
            </a:lvl7pPr>
            <a:lvl8pPr>
              <a:defRPr sz="1963"/>
            </a:lvl8pPr>
            <a:lvl9pPr>
              <a:defRPr sz="196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86013" y="1469319"/>
            <a:ext cx="3198029" cy="4802910"/>
          </a:xfrm>
          <a:prstGeom prst="rect">
            <a:avLst/>
          </a:prstGeom>
        </p:spPr>
        <p:txBody>
          <a:bodyPr/>
          <a:lstStyle>
            <a:lvl1pPr marL="0" indent="0">
              <a:buNone/>
              <a:defRPr sz="1374"/>
            </a:lvl1pPr>
            <a:lvl2pPr marL="448650" indent="0">
              <a:buNone/>
              <a:defRPr sz="1178"/>
            </a:lvl2pPr>
            <a:lvl3pPr marL="897301" indent="0">
              <a:buNone/>
              <a:defRPr sz="981"/>
            </a:lvl3pPr>
            <a:lvl4pPr marL="1345951" indent="0">
              <a:buNone/>
              <a:defRPr sz="883"/>
            </a:lvl4pPr>
            <a:lvl5pPr marL="1794601" indent="0">
              <a:buNone/>
              <a:defRPr sz="883"/>
            </a:lvl5pPr>
            <a:lvl6pPr marL="2243252" indent="0">
              <a:buNone/>
              <a:defRPr sz="883"/>
            </a:lvl6pPr>
            <a:lvl7pPr marL="2691902" indent="0">
              <a:buNone/>
              <a:defRPr sz="883"/>
            </a:lvl7pPr>
            <a:lvl8pPr marL="3140553" indent="0">
              <a:buNone/>
              <a:defRPr sz="883"/>
            </a:lvl8pPr>
            <a:lvl9pPr marL="3589203" indent="0">
              <a:buNone/>
              <a:defRPr sz="883"/>
            </a:lvl9pPr>
          </a:lstStyle>
          <a:p>
            <a:pPr lvl="0"/>
            <a:r>
              <a:rPr lang="ja-JP" altLang="en-US"/>
              <a:t>マスタ テキストの書式設定</a:t>
            </a:r>
          </a:p>
        </p:txBody>
      </p:sp>
    </p:spTree>
    <p:extLst>
      <p:ext uri="{BB962C8B-B14F-4D97-AF65-F5344CB8AC3E}">
        <p14:creationId xmlns:p14="http://schemas.microsoft.com/office/powerpoint/2010/main" val="394077435"/>
      </p:ext>
    </p:extLst>
  </p:cSld>
  <p:clrMapOvr>
    <a:masterClrMapping/>
  </p:clrMapOvr>
  <p:transition>
    <p:push/>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05115" y="4915059"/>
            <a:ext cx="5832158" cy="580251"/>
          </a:xfrm>
        </p:spPr>
        <p:txBody>
          <a:bodyPr anchor="b"/>
          <a:lstStyle>
            <a:lvl1pPr algn="l">
              <a:defRPr sz="1963" b="1"/>
            </a:lvl1pPr>
          </a:lstStyle>
          <a:p>
            <a:r>
              <a:rPr lang="ja-JP" altLang="en-US"/>
              <a:t>マスタ タイトルの書式設定</a:t>
            </a:r>
          </a:p>
        </p:txBody>
      </p:sp>
      <p:sp>
        <p:nvSpPr>
          <p:cNvPr id="3" name="図プレースホルダ 2"/>
          <p:cNvSpPr>
            <a:spLocks noGrp="1"/>
          </p:cNvSpPr>
          <p:nvPr>
            <p:ph type="pic" idx="1"/>
          </p:nvPr>
        </p:nvSpPr>
        <p:spPr>
          <a:xfrm>
            <a:off x="1905115" y="627385"/>
            <a:ext cx="5832158" cy="4212908"/>
          </a:xfrm>
          <a:prstGeom prst="rect">
            <a:avLst/>
          </a:prstGeom>
        </p:spPr>
        <p:txBody>
          <a:bodyPr/>
          <a:lstStyle>
            <a:lvl1pPr marL="0" indent="0">
              <a:buNone/>
              <a:defRPr sz="3140"/>
            </a:lvl1pPr>
            <a:lvl2pPr marL="448650" indent="0">
              <a:buNone/>
              <a:defRPr sz="2748"/>
            </a:lvl2pPr>
            <a:lvl3pPr marL="897301" indent="0">
              <a:buNone/>
              <a:defRPr sz="2355"/>
            </a:lvl3pPr>
            <a:lvl4pPr marL="1345951" indent="0">
              <a:buNone/>
              <a:defRPr sz="1963"/>
            </a:lvl4pPr>
            <a:lvl5pPr marL="1794601" indent="0">
              <a:buNone/>
              <a:defRPr sz="1963"/>
            </a:lvl5pPr>
            <a:lvl6pPr marL="2243252" indent="0">
              <a:buNone/>
              <a:defRPr sz="1963"/>
            </a:lvl6pPr>
            <a:lvl7pPr marL="2691902" indent="0">
              <a:buNone/>
              <a:defRPr sz="1963"/>
            </a:lvl7pPr>
            <a:lvl8pPr marL="3140553" indent="0">
              <a:buNone/>
              <a:defRPr sz="1963"/>
            </a:lvl8pPr>
            <a:lvl9pPr marL="3589203" indent="0">
              <a:buNone/>
              <a:defRPr sz="1963"/>
            </a:lvl9pPr>
          </a:lstStyle>
          <a:p>
            <a:endParaRPr lang="ja-JP" altLang="en-US"/>
          </a:p>
        </p:txBody>
      </p:sp>
      <p:sp>
        <p:nvSpPr>
          <p:cNvPr id="4" name="テキスト プレースホルダ 3"/>
          <p:cNvSpPr>
            <a:spLocks noGrp="1"/>
          </p:cNvSpPr>
          <p:nvPr>
            <p:ph type="body" sz="half" idx="2"/>
          </p:nvPr>
        </p:nvSpPr>
        <p:spPr>
          <a:xfrm>
            <a:off x="1905115" y="5495310"/>
            <a:ext cx="5832158" cy="824052"/>
          </a:xfrm>
          <a:prstGeom prst="rect">
            <a:avLst/>
          </a:prstGeom>
        </p:spPr>
        <p:txBody>
          <a:bodyPr/>
          <a:lstStyle>
            <a:lvl1pPr marL="0" indent="0">
              <a:buNone/>
              <a:defRPr sz="1374"/>
            </a:lvl1pPr>
            <a:lvl2pPr marL="448650" indent="0">
              <a:buNone/>
              <a:defRPr sz="1178"/>
            </a:lvl2pPr>
            <a:lvl3pPr marL="897301" indent="0">
              <a:buNone/>
              <a:defRPr sz="981"/>
            </a:lvl3pPr>
            <a:lvl4pPr marL="1345951" indent="0">
              <a:buNone/>
              <a:defRPr sz="883"/>
            </a:lvl4pPr>
            <a:lvl5pPr marL="1794601" indent="0">
              <a:buNone/>
              <a:defRPr sz="883"/>
            </a:lvl5pPr>
            <a:lvl6pPr marL="2243252" indent="0">
              <a:buNone/>
              <a:defRPr sz="883"/>
            </a:lvl6pPr>
            <a:lvl7pPr marL="2691902" indent="0">
              <a:buNone/>
              <a:defRPr sz="883"/>
            </a:lvl7pPr>
            <a:lvl8pPr marL="3140553" indent="0">
              <a:buNone/>
              <a:defRPr sz="883"/>
            </a:lvl8pPr>
            <a:lvl9pPr marL="3589203" indent="0">
              <a:buNone/>
              <a:defRPr sz="883"/>
            </a:lvl9pPr>
          </a:lstStyle>
          <a:p>
            <a:pPr lvl="0"/>
            <a:r>
              <a:rPr lang="ja-JP" altLang="en-US"/>
              <a:t>マスタ テキストの書式設定</a:t>
            </a:r>
          </a:p>
        </p:txBody>
      </p:sp>
    </p:spTree>
    <p:extLst>
      <p:ext uri="{BB962C8B-B14F-4D97-AF65-F5344CB8AC3E}">
        <p14:creationId xmlns:p14="http://schemas.microsoft.com/office/powerpoint/2010/main" val="1402544959"/>
      </p:ext>
    </p:extLst>
  </p:cSld>
  <p:clrMapOvr>
    <a:masterClrMapping/>
  </p:clrMapOvr>
  <p:transition>
    <p:push/>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a:xfrm>
            <a:off x="486013" y="1638358"/>
            <a:ext cx="8748237" cy="4633874"/>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097390689"/>
      </p:ext>
    </p:extLst>
  </p:cSld>
  <p:clrMapOvr>
    <a:masterClrMapping/>
  </p:clrMapOvr>
  <p:transition>
    <p:push/>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92671" y="193417"/>
            <a:ext cx="2241579" cy="607881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67939" y="193417"/>
            <a:ext cx="6575198" cy="6078810"/>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655646697"/>
      </p:ext>
    </p:extLst>
  </p:cSld>
  <p:clrMapOvr>
    <a:masterClrMapping/>
  </p:clrMapOvr>
  <p:transition>
    <p:push/>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スライド番号プレースホルダー 2"/>
          <p:cNvSpPr>
            <a:spLocks noGrp="1"/>
          </p:cNvSpPr>
          <p:nvPr>
            <p:ph type="sldNum" sz="quarter" idx="10"/>
          </p:nvPr>
        </p:nvSpPr>
        <p:spPr/>
        <p:txBody>
          <a:bodyPr/>
          <a:lstStyle/>
          <a:p>
            <a:fld id="{1FD3AF2E-D2BE-4FD3-AF98-104E9E31AE3C}" type="slidenum">
              <a:rPr lang="ja-JP" altLang="en-US" smtClean="0"/>
              <a:pPr/>
              <a:t>‹#›</a:t>
            </a:fld>
            <a:endParaRPr lang="ja-JP" altLang="en-US" dirty="0"/>
          </a:p>
        </p:txBody>
      </p:sp>
    </p:spTree>
    <p:extLst>
      <p:ext uri="{BB962C8B-B14F-4D97-AF65-F5344CB8AC3E}">
        <p14:creationId xmlns:p14="http://schemas.microsoft.com/office/powerpoint/2010/main" val="2054658709"/>
      </p:ext>
    </p:extLst>
  </p:cSld>
  <p:clrMapOvr>
    <a:masterClrMapping/>
  </p:clrMapOvr>
  <p:transition>
    <p:push/>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9034" y="2181293"/>
            <a:ext cx="8262224" cy="1505074"/>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58054" y="3978859"/>
            <a:ext cx="6804185" cy="1794387"/>
          </a:xfrm>
        </p:spPr>
        <p:txBody>
          <a:bodyPr/>
          <a:lstStyle>
            <a:lvl1pPr marL="0" indent="0" algn="ctr">
              <a:buNone/>
              <a:defRPr>
                <a:solidFill>
                  <a:schemeClr val="tx1">
                    <a:tint val="75000"/>
                  </a:schemeClr>
                </a:solidFill>
              </a:defRPr>
            </a:lvl1pPr>
            <a:lvl2pPr marL="448040" indent="0" algn="ctr">
              <a:buNone/>
              <a:defRPr>
                <a:solidFill>
                  <a:schemeClr val="tx1">
                    <a:tint val="75000"/>
                  </a:schemeClr>
                </a:solidFill>
              </a:defRPr>
            </a:lvl2pPr>
            <a:lvl3pPr marL="896081" indent="0" algn="ctr">
              <a:buNone/>
              <a:defRPr>
                <a:solidFill>
                  <a:schemeClr val="tx1">
                    <a:tint val="75000"/>
                  </a:schemeClr>
                </a:solidFill>
              </a:defRPr>
            </a:lvl3pPr>
            <a:lvl4pPr marL="1344121" indent="0" algn="ctr">
              <a:buNone/>
              <a:defRPr>
                <a:solidFill>
                  <a:schemeClr val="tx1">
                    <a:tint val="75000"/>
                  </a:schemeClr>
                </a:solidFill>
              </a:defRPr>
            </a:lvl4pPr>
            <a:lvl5pPr marL="1792160" indent="0" algn="ctr">
              <a:buNone/>
              <a:defRPr>
                <a:solidFill>
                  <a:schemeClr val="tx1">
                    <a:tint val="75000"/>
                  </a:schemeClr>
                </a:solidFill>
              </a:defRPr>
            </a:lvl5pPr>
            <a:lvl6pPr marL="2240200" indent="0" algn="ctr">
              <a:buNone/>
              <a:defRPr>
                <a:solidFill>
                  <a:schemeClr val="tx1">
                    <a:tint val="75000"/>
                  </a:schemeClr>
                </a:solidFill>
              </a:defRPr>
            </a:lvl6pPr>
            <a:lvl7pPr marL="2688241" indent="0" algn="ctr">
              <a:buNone/>
              <a:defRPr>
                <a:solidFill>
                  <a:schemeClr val="tx1">
                    <a:tint val="75000"/>
                  </a:schemeClr>
                </a:solidFill>
              </a:defRPr>
            </a:lvl7pPr>
            <a:lvl8pPr marL="3136282" indent="0" algn="ctr">
              <a:buNone/>
              <a:defRPr>
                <a:solidFill>
                  <a:schemeClr val="tx1">
                    <a:tint val="75000"/>
                  </a:schemeClr>
                </a:solidFill>
              </a:defRPr>
            </a:lvl8pPr>
            <a:lvl9pPr marL="358432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DD9A41C-66C8-46E6-8E03-F6BE368A33B6}" type="datetime1">
              <a:rPr lang="ja-JP" altLang="en-US" smtClean="0">
                <a:solidFill>
                  <a:prstClr val="black">
                    <a:tint val="75000"/>
                  </a:prstClr>
                </a:solidFill>
              </a:rPr>
              <a:t>2026/2/4</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16292533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A4ED246-BF5F-4845-8BE9-88577D98E893}" type="datetime1">
              <a:rPr lang="ja-JP" altLang="en-US" smtClean="0">
                <a:solidFill>
                  <a:prstClr val="black">
                    <a:tint val="75000"/>
                  </a:prstClr>
                </a:solidFill>
              </a:rPr>
              <a:t>2026/2/4</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a:xfrm>
            <a:off x="7452208" y="6619441"/>
            <a:ext cx="2268062" cy="373831"/>
          </a:xfrm>
        </p:spPr>
        <p:txBody>
          <a:bodyPr/>
          <a:lstStyle>
            <a:lvl1pPr>
              <a:defRPr>
                <a:solidFill>
                  <a:schemeClr val="tx1"/>
                </a:solidFill>
              </a:defRPr>
            </a:lvl1p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63630825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67856" y="4512048"/>
            <a:ext cx="8262224" cy="1394550"/>
          </a:xfrm>
        </p:spPr>
        <p:txBody>
          <a:bodyPr anchor="t"/>
          <a:lstStyle>
            <a:lvl1pPr algn="l">
              <a:defRPr sz="3925"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67856" y="2976044"/>
            <a:ext cx="8262224" cy="1535955"/>
          </a:xfrm>
        </p:spPr>
        <p:txBody>
          <a:bodyPr anchor="b"/>
          <a:lstStyle>
            <a:lvl1pPr marL="0" indent="0">
              <a:buNone/>
              <a:defRPr sz="1963">
                <a:solidFill>
                  <a:schemeClr val="tx1">
                    <a:tint val="75000"/>
                  </a:schemeClr>
                </a:solidFill>
              </a:defRPr>
            </a:lvl1pPr>
            <a:lvl2pPr marL="448040" indent="0">
              <a:buNone/>
              <a:defRPr sz="1766">
                <a:solidFill>
                  <a:schemeClr val="tx1">
                    <a:tint val="75000"/>
                  </a:schemeClr>
                </a:solidFill>
              </a:defRPr>
            </a:lvl2pPr>
            <a:lvl3pPr marL="896081" indent="0">
              <a:buNone/>
              <a:defRPr sz="1570">
                <a:solidFill>
                  <a:schemeClr val="tx1">
                    <a:tint val="75000"/>
                  </a:schemeClr>
                </a:solidFill>
              </a:defRPr>
            </a:lvl3pPr>
            <a:lvl4pPr marL="1344121" indent="0">
              <a:buNone/>
              <a:defRPr sz="1374">
                <a:solidFill>
                  <a:schemeClr val="tx1">
                    <a:tint val="75000"/>
                  </a:schemeClr>
                </a:solidFill>
              </a:defRPr>
            </a:lvl4pPr>
            <a:lvl5pPr marL="1792160" indent="0">
              <a:buNone/>
              <a:defRPr sz="1374">
                <a:solidFill>
                  <a:schemeClr val="tx1">
                    <a:tint val="75000"/>
                  </a:schemeClr>
                </a:solidFill>
              </a:defRPr>
            </a:lvl5pPr>
            <a:lvl6pPr marL="2240200" indent="0">
              <a:buNone/>
              <a:defRPr sz="1374">
                <a:solidFill>
                  <a:schemeClr val="tx1">
                    <a:tint val="75000"/>
                  </a:schemeClr>
                </a:solidFill>
              </a:defRPr>
            </a:lvl6pPr>
            <a:lvl7pPr marL="2688241" indent="0">
              <a:buNone/>
              <a:defRPr sz="1374">
                <a:solidFill>
                  <a:schemeClr val="tx1">
                    <a:tint val="75000"/>
                  </a:schemeClr>
                </a:solidFill>
              </a:defRPr>
            </a:lvl7pPr>
            <a:lvl8pPr marL="3136282" indent="0">
              <a:buNone/>
              <a:defRPr sz="1374">
                <a:solidFill>
                  <a:schemeClr val="tx1">
                    <a:tint val="75000"/>
                  </a:schemeClr>
                </a:solidFill>
              </a:defRPr>
            </a:lvl8pPr>
            <a:lvl9pPr marL="3584321" indent="0">
              <a:buNone/>
              <a:defRPr sz="1374">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C2E44BE-6571-4D42-A378-102A5BE98F31}" type="datetime1">
              <a:rPr lang="ja-JP" altLang="en-US" smtClean="0">
                <a:solidFill>
                  <a:prstClr val="black">
                    <a:tint val="75000"/>
                  </a:prstClr>
                </a:solidFill>
              </a:rPr>
              <a:t>2026/2/4</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5311166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26551" y="1638386"/>
            <a:ext cx="4654251" cy="4633874"/>
          </a:xfrm>
        </p:spPr>
        <p:txBody>
          <a:bodyPr/>
          <a:lstStyle>
            <a:lvl1pPr>
              <a:defRPr sz="2748"/>
            </a:lvl1pPr>
            <a:lvl2pPr>
              <a:defRPr sz="2355"/>
            </a:lvl2pPr>
            <a:lvl3pPr>
              <a:defRPr sz="1963"/>
            </a:lvl3pPr>
            <a:lvl4pPr>
              <a:defRPr sz="1766"/>
            </a:lvl4pPr>
            <a:lvl5pPr>
              <a:defRPr sz="1766"/>
            </a:lvl5pPr>
            <a:lvl6pPr>
              <a:defRPr sz="1766"/>
            </a:lvl6pPr>
            <a:lvl7pPr>
              <a:defRPr sz="1766"/>
            </a:lvl7pPr>
            <a:lvl8pPr>
              <a:defRPr sz="1766"/>
            </a:lvl8pPr>
            <a:lvl9pPr>
              <a:defRPr sz="176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342805" y="1638386"/>
            <a:ext cx="4655939" cy="4633874"/>
          </a:xfrm>
        </p:spPr>
        <p:txBody>
          <a:bodyPr/>
          <a:lstStyle>
            <a:lvl1pPr>
              <a:defRPr sz="2748"/>
            </a:lvl1pPr>
            <a:lvl2pPr>
              <a:defRPr sz="2355"/>
            </a:lvl2pPr>
            <a:lvl3pPr>
              <a:defRPr sz="1963"/>
            </a:lvl3pPr>
            <a:lvl4pPr>
              <a:defRPr sz="1766"/>
            </a:lvl4pPr>
            <a:lvl5pPr>
              <a:defRPr sz="1766"/>
            </a:lvl5pPr>
            <a:lvl6pPr>
              <a:defRPr sz="1766"/>
            </a:lvl6pPr>
            <a:lvl7pPr>
              <a:defRPr sz="1766"/>
            </a:lvl7pPr>
            <a:lvl8pPr>
              <a:defRPr sz="1766"/>
            </a:lvl8pPr>
            <a:lvl9pPr>
              <a:defRPr sz="176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9BB3706-8B1C-41F1-9458-6361FE0AE849}" type="datetime1">
              <a:rPr lang="ja-JP" altLang="en-US" smtClean="0">
                <a:solidFill>
                  <a:prstClr val="black">
                    <a:tint val="75000"/>
                  </a:prstClr>
                </a:solidFill>
              </a:rPr>
              <a:t>2026/2/4</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47841907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86063" y="281187"/>
            <a:ext cx="8748236" cy="1170252"/>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86058" y="1571716"/>
            <a:ext cx="4294805" cy="655016"/>
          </a:xfrm>
        </p:spPr>
        <p:txBody>
          <a:bodyPr anchor="b"/>
          <a:lstStyle>
            <a:lvl1pPr marL="0" indent="0">
              <a:buNone/>
              <a:defRPr sz="2355" b="1"/>
            </a:lvl1pPr>
            <a:lvl2pPr marL="448040" indent="0">
              <a:buNone/>
              <a:defRPr sz="1963" b="1"/>
            </a:lvl2pPr>
            <a:lvl3pPr marL="896081" indent="0">
              <a:buNone/>
              <a:defRPr sz="1766" b="1"/>
            </a:lvl3pPr>
            <a:lvl4pPr marL="1344121" indent="0">
              <a:buNone/>
              <a:defRPr sz="1570" b="1"/>
            </a:lvl4pPr>
            <a:lvl5pPr marL="1792160" indent="0">
              <a:buNone/>
              <a:defRPr sz="1570" b="1"/>
            </a:lvl5pPr>
            <a:lvl6pPr marL="2240200" indent="0">
              <a:buNone/>
              <a:defRPr sz="1570" b="1"/>
            </a:lvl6pPr>
            <a:lvl7pPr marL="2688241" indent="0">
              <a:buNone/>
              <a:defRPr sz="1570" b="1"/>
            </a:lvl7pPr>
            <a:lvl8pPr marL="3136282" indent="0">
              <a:buNone/>
              <a:defRPr sz="1570" b="1"/>
            </a:lvl8pPr>
            <a:lvl9pPr marL="3584321" indent="0">
              <a:buNone/>
              <a:defRPr sz="157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86058" y="2226730"/>
            <a:ext cx="4294805" cy="4045497"/>
          </a:xfrm>
        </p:spPr>
        <p:txBody>
          <a:bodyPr/>
          <a:lstStyle>
            <a:lvl1pPr>
              <a:defRPr sz="2355"/>
            </a:lvl1pPr>
            <a:lvl2pPr>
              <a:defRPr sz="1963"/>
            </a:lvl2pPr>
            <a:lvl3pPr>
              <a:defRPr sz="1766"/>
            </a:lvl3pPr>
            <a:lvl4pPr>
              <a:defRPr sz="1570"/>
            </a:lvl4pPr>
            <a:lvl5pPr>
              <a:defRPr sz="1570"/>
            </a:lvl5pPr>
            <a:lvl6pPr>
              <a:defRPr sz="1570"/>
            </a:lvl6pPr>
            <a:lvl7pPr>
              <a:defRPr sz="1570"/>
            </a:lvl7pPr>
            <a:lvl8pPr>
              <a:defRPr sz="1570"/>
            </a:lvl8pPr>
            <a:lvl9pPr>
              <a:defRPr sz="157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937766" y="1571716"/>
            <a:ext cx="4296491" cy="655016"/>
          </a:xfrm>
        </p:spPr>
        <p:txBody>
          <a:bodyPr anchor="b"/>
          <a:lstStyle>
            <a:lvl1pPr marL="0" indent="0">
              <a:buNone/>
              <a:defRPr sz="2355" b="1"/>
            </a:lvl1pPr>
            <a:lvl2pPr marL="448040" indent="0">
              <a:buNone/>
              <a:defRPr sz="1963" b="1"/>
            </a:lvl2pPr>
            <a:lvl3pPr marL="896081" indent="0">
              <a:buNone/>
              <a:defRPr sz="1766" b="1"/>
            </a:lvl3pPr>
            <a:lvl4pPr marL="1344121" indent="0">
              <a:buNone/>
              <a:defRPr sz="1570" b="1"/>
            </a:lvl4pPr>
            <a:lvl5pPr marL="1792160" indent="0">
              <a:buNone/>
              <a:defRPr sz="1570" b="1"/>
            </a:lvl5pPr>
            <a:lvl6pPr marL="2240200" indent="0">
              <a:buNone/>
              <a:defRPr sz="1570" b="1"/>
            </a:lvl6pPr>
            <a:lvl7pPr marL="2688241" indent="0">
              <a:buNone/>
              <a:defRPr sz="1570" b="1"/>
            </a:lvl7pPr>
            <a:lvl8pPr marL="3136282" indent="0">
              <a:buNone/>
              <a:defRPr sz="1570" b="1"/>
            </a:lvl8pPr>
            <a:lvl9pPr marL="3584321" indent="0">
              <a:buNone/>
              <a:defRPr sz="157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937766" y="2226730"/>
            <a:ext cx="4296491" cy="4045497"/>
          </a:xfrm>
        </p:spPr>
        <p:txBody>
          <a:bodyPr/>
          <a:lstStyle>
            <a:lvl1pPr>
              <a:defRPr sz="2355"/>
            </a:lvl1pPr>
            <a:lvl2pPr>
              <a:defRPr sz="1963"/>
            </a:lvl2pPr>
            <a:lvl3pPr>
              <a:defRPr sz="1766"/>
            </a:lvl3pPr>
            <a:lvl4pPr>
              <a:defRPr sz="1570"/>
            </a:lvl4pPr>
            <a:lvl5pPr>
              <a:defRPr sz="1570"/>
            </a:lvl5pPr>
            <a:lvl6pPr>
              <a:defRPr sz="1570"/>
            </a:lvl6pPr>
            <a:lvl7pPr>
              <a:defRPr sz="1570"/>
            </a:lvl7pPr>
            <a:lvl8pPr>
              <a:defRPr sz="1570"/>
            </a:lvl8pPr>
            <a:lvl9pPr>
              <a:defRPr sz="157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1A1FC3F-6E88-427D-A671-67701980C004}" type="datetime1">
              <a:rPr lang="ja-JP" altLang="en-US" smtClean="0">
                <a:solidFill>
                  <a:prstClr val="black">
                    <a:tint val="75000"/>
                  </a:prstClr>
                </a:solidFill>
              </a:rPr>
              <a:t>2026/2/4</a:t>
            </a:fld>
            <a:endParaRPr lang="ja-JP" altLang="en-US" dirty="0">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772986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67834" y="4511995"/>
            <a:ext cx="8262224" cy="1394550"/>
          </a:xfrm>
        </p:spPr>
        <p:txBody>
          <a:bodyPr anchor="t"/>
          <a:lstStyle>
            <a:lvl1pPr algn="l">
              <a:defRPr sz="3925"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67834" y="2976046"/>
            <a:ext cx="8262224" cy="1535955"/>
          </a:xfrm>
        </p:spPr>
        <p:txBody>
          <a:bodyPr anchor="b"/>
          <a:lstStyle>
            <a:lvl1pPr marL="0" indent="0">
              <a:buNone/>
              <a:defRPr sz="1963">
                <a:solidFill>
                  <a:schemeClr val="tx1">
                    <a:tint val="75000"/>
                  </a:schemeClr>
                </a:solidFill>
              </a:defRPr>
            </a:lvl1pPr>
            <a:lvl2pPr marL="448639" indent="0">
              <a:buNone/>
              <a:defRPr sz="1766">
                <a:solidFill>
                  <a:schemeClr val="tx1">
                    <a:tint val="75000"/>
                  </a:schemeClr>
                </a:solidFill>
              </a:defRPr>
            </a:lvl2pPr>
            <a:lvl3pPr marL="897280" indent="0">
              <a:buNone/>
              <a:defRPr sz="1570">
                <a:solidFill>
                  <a:schemeClr val="tx1">
                    <a:tint val="75000"/>
                  </a:schemeClr>
                </a:solidFill>
              </a:defRPr>
            </a:lvl3pPr>
            <a:lvl4pPr marL="1345921" indent="0">
              <a:buNone/>
              <a:defRPr sz="1374">
                <a:solidFill>
                  <a:schemeClr val="tx1">
                    <a:tint val="75000"/>
                  </a:schemeClr>
                </a:solidFill>
              </a:defRPr>
            </a:lvl4pPr>
            <a:lvl5pPr marL="1794560" indent="0">
              <a:buNone/>
              <a:defRPr sz="1374">
                <a:solidFill>
                  <a:schemeClr val="tx1">
                    <a:tint val="75000"/>
                  </a:schemeClr>
                </a:solidFill>
              </a:defRPr>
            </a:lvl5pPr>
            <a:lvl6pPr marL="2243201" indent="0">
              <a:buNone/>
              <a:defRPr sz="1374">
                <a:solidFill>
                  <a:schemeClr val="tx1">
                    <a:tint val="75000"/>
                  </a:schemeClr>
                </a:solidFill>
              </a:defRPr>
            </a:lvl6pPr>
            <a:lvl7pPr marL="2691839" indent="0">
              <a:buNone/>
              <a:defRPr sz="1374">
                <a:solidFill>
                  <a:schemeClr val="tx1">
                    <a:tint val="75000"/>
                  </a:schemeClr>
                </a:solidFill>
              </a:defRPr>
            </a:lvl7pPr>
            <a:lvl8pPr marL="3140479" indent="0">
              <a:buNone/>
              <a:defRPr sz="1374">
                <a:solidFill>
                  <a:schemeClr val="tx1">
                    <a:tint val="75000"/>
                  </a:schemeClr>
                </a:solidFill>
              </a:defRPr>
            </a:lvl8pPr>
            <a:lvl9pPr marL="3589119" indent="0">
              <a:buNone/>
              <a:defRPr sz="1374">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DCECF3F-DFB9-4F42-8962-DC811C2D3A0B}" type="datetime1">
              <a:rPr lang="ja-JP" altLang="en-US" smtClean="0">
                <a:solidFill>
                  <a:prstClr val="black">
                    <a:tint val="75000"/>
                  </a:prstClr>
                </a:solidFill>
              </a:rPr>
              <a:t>2026/2/4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064549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C55EA7B-5B0C-48AC-87EC-B40B03A1363A}" type="datetime1">
              <a:rPr lang="ja-JP" altLang="en-US" smtClean="0">
                <a:solidFill>
                  <a:prstClr val="black">
                    <a:tint val="75000"/>
                  </a:prstClr>
                </a:solidFill>
              </a:rPr>
              <a:t>2026/2/4</a:t>
            </a:fld>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17083930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24B512F-AC91-4E8A-8673-EFAE6F1ABF91}" type="datetime1">
              <a:rPr lang="ja-JP" altLang="en-US" smtClean="0">
                <a:solidFill>
                  <a:prstClr val="black">
                    <a:tint val="75000"/>
                  </a:prstClr>
                </a:solidFill>
              </a:rPr>
              <a:t>2026/2/4</a:t>
            </a:fld>
            <a:endParaRPr lang="ja-JP" altLang="en-US" dirty="0">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dirty="0">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09700074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6061" y="279563"/>
            <a:ext cx="3197900" cy="1189757"/>
          </a:xfrm>
        </p:spPr>
        <p:txBody>
          <a:bodyPr anchor="b"/>
          <a:lstStyle>
            <a:lvl1pPr algn="l">
              <a:defRPr sz="1963"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00369" y="279566"/>
            <a:ext cx="5433897" cy="5992667"/>
          </a:xfrm>
        </p:spPr>
        <p:txBody>
          <a:bodyPr/>
          <a:lstStyle>
            <a:lvl1pPr>
              <a:defRPr sz="3140"/>
            </a:lvl1pPr>
            <a:lvl2pPr>
              <a:defRPr sz="2748"/>
            </a:lvl2pPr>
            <a:lvl3pPr>
              <a:defRPr sz="2355"/>
            </a:lvl3pPr>
            <a:lvl4pPr>
              <a:defRPr sz="1963"/>
            </a:lvl4pPr>
            <a:lvl5pPr>
              <a:defRPr sz="1963"/>
            </a:lvl5pPr>
            <a:lvl6pPr>
              <a:defRPr sz="1963"/>
            </a:lvl6pPr>
            <a:lvl7pPr>
              <a:defRPr sz="1963"/>
            </a:lvl7pPr>
            <a:lvl8pPr>
              <a:defRPr sz="1963"/>
            </a:lvl8pPr>
            <a:lvl9pPr>
              <a:defRPr sz="196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86061" y="1469320"/>
            <a:ext cx="3197900" cy="4802909"/>
          </a:xfrm>
        </p:spPr>
        <p:txBody>
          <a:bodyPr/>
          <a:lstStyle>
            <a:lvl1pPr marL="0" indent="0">
              <a:buNone/>
              <a:defRPr sz="1374"/>
            </a:lvl1pPr>
            <a:lvl2pPr marL="448040" indent="0">
              <a:buNone/>
              <a:defRPr sz="1178"/>
            </a:lvl2pPr>
            <a:lvl3pPr marL="896081" indent="0">
              <a:buNone/>
              <a:defRPr sz="981"/>
            </a:lvl3pPr>
            <a:lvl4pPr marL="1344121" indent="0">
              <a:buNone/>
              <a:defRPr sz="883"/>
            </a:lvl4pPr>
            <a:lvl5pPr marL="1792160" indent="0">
              <a:buNone/>
              <a:defRPr sz="883"/>
            </a:lvl5pPr>
            <a:lvl6pPr marL="2240200" indent="0">
              <a:buNone/>
              <a:defRPr sz="883"/>
            </a:lvl6pPr>
            <a:lvl7pPr marL="2688241" indent="0">
              <a:buNone/>
              <a:defRPr sz="883"/>
            </a:lvl7pPr>
            <a:lvl8pPr marL="3136282" indent="0">
              <a:buNone/>
              <a:defRPr sz="883"/>
            </a:lvl8pPr>
            <a:lvl9pPr marL="3584321" indent="0">
              <a:buNone/>
              <a:defRPr sz="88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E101C6A-8C43-4514-9DFE-B44F75E6101E}" type="datetime1">
              <a:rPr lang="ja-JP" altLang="en-US" smtClean="0">
                <a:solidFill>
                  <a:prstClr val="black">
                    <a:tint val="75000"/>
                  </a:prstClr>
                </a:solidFill>
              </a:rPr>
              <a:t>2026/2/4</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47011406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05244" y="4915085"/>
            <a:ext cx="5832158" cy="580251"/>
          </a:xfrm>
        </p:spPr>
        <p:txBody>
          <a:bodyPr anchor="b"/>
          <a:lstStyle>
            <a:lvl1pPr algn="l">
              <a:defRPr sz="1963" b="1"/>
            </a:lvl1pPr>
          </a:lstStyle>
          <a:p>
            <a:r>
              <a:rPr kumimoji="1" lang="ja-JP" altLang="en-US"/>
              <a:t>マスター タイトルの書式設定</a:t>
            </a:r>
          </a:p>
        </p:txBody>
      </p:sp>
      <p:sp>
        <p:nvSpPr>
          <p:cNvPr id="3" name="図プレースホルダー 2"/>
          <p:cNvSpPr>
            <a:spLocks noGrp="1"/>
          </p:cNvSpPr>
          <p:nvPr>
            <p:ph type="pic" idx="1"/>
          </p:nvPr>
        </p:nvSpPr>
        <p:spPr>
          <a:xfrm>
            <a:off x="1905244" y="627412"/>
            <a:ext cx="5832158" cy="4212908"/>
          </a:xfrm>
        </p:spPr>
        <p:txBody>
          <a:bodyPr/>
          <a:lstStyle>
            <a:lvl1pPr marL="0" indent="0">
              <a:buNone/>
              <a:defRPr sz="3140"/>
            </a:lvl1pPr>
            <a:lvl2pPr marL="448040" indent="0">
              <a:buNone/>
              <a:defRPr sz="2748"/>
            </a:lvl2pPr>
            <a:lvl3pPr marL="896081" indent="0">
              <a:buNone/>
              <a:defRPr sz="2355"/>
            </a:lvl3pPr>
            <a:lvl4pPr marL="1344121" indent="0">
              <a:buNone/>
              <a:defRPr sz="1963"/>
            </a:lvl4pPr>
            <a:lvl5pPr marL="1792160" indent="0">
              <a:buNone/>
              <a:defRPr sz="1963"/>
            </a:lvl5pPr>
            <a:lvl6pPr marL="2240200" indent="0">
              <a:buNone/>
              <a:defRPr sz="1963"/>
            </a:lvl6pPr>
            <a:lvl7pPr marL="2688241" indent="0">
              <a:buNone/>
              <a:defRPr sz="1963"/>
            </a:lvl7pPr>
            <a:lvl8pPr marL="3136282" indent="0">
              <a:buNone/>
              <a:defRPr sz="1963"/>
            </a:lvl8pPr>
            <a:lvl9pPr marL="3584321" indent="0">
              <a:buNone/>
              <a:defRPr sz="1963"/>
            </a:lvl9pPr>
          </a:lstStyle>
          <a:p>
            <a:endParaRPr kumimoji="1" lang="ja-JP" altLang="en-US" dirty="0"/>
          </a:p>
        </p:txBody>
      </p:sp>
      <p:sp>
        <p:nvSpPr>
          <p:cNvPr id="4" name="テキスト プレースホルダー 3"/>
          <p:cNvSpPr>
            <a:spLocks noGrp="1"/>
          </p:cNvSpPr>
          <p:nvPr>
            <p:ph type="body" sz="half" idx="2"/>
          </p:nvPr>
        </p:nvSpPr>
        <p:spPr>
          <a:xfrm>
            <a:off x="1905244" y="5495312"/>
            <a:ext cx="5832158" cy="824052"/>
          </a:xfrm>
        </p:spPr>
        <p:txBody>
          <a:bodyPr/>
          <a:lstStyle>
            <a:lvl1pPr marL="0" indent="0">
              <a:buNone/>
              <a:defRPr sz="1374"/>
            </a:lvl1pPr>
            <a:lvl2pPr marL="448040" indent="0">
              <a:buNone/>
              <a:defRPr sz="1178"/>
            </a:lvl2pPr>
            <a:lvl3pPr marL="896081" indent="0">
              <a:buNone/>
              <a:defRPr sz="981"/>
            </a:lvl3pPr>
            <a:lvl4pPr marL="1344121" indent="0">
              <a:buNone/>
              <a:defRPr sz="883"/>
            </a:lvl4pPr>
            <a:lvl5pPr marL="1792160" indent="0">
              <a:buNone/>
              <a:defRPr sz="883"/>
            </a:lvl5pPr>
            <a:lvl6pPr marL="2240200" indent="0">
              <a:buNone/>
              <a:defRPr sz="883"/>
            </a:lvl6pPr>
            <a:lvl7pPr marL="2688241" indent="0">
              <a:buNone/>
              <a:defRPr sz="883"/>
            </a:lvl7pPr>
            <a:lvl8pPr marL="3136282" indent="0">
              <a:buNone/>
              <a:defRPr sz="883"/>
            </a:lvl8pPr>
            <a:lvl9pPr marL="3584321" indent="0">
              <a:buNone/>
              <a:defRPr sz="88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44D0EE3-B30D-473B-99A8-9A12418F8CFE}" type="datetime1">
              <a:rPr lang="ja-JP" altLang="en-US" smtClean="0">
                <a:solidFill>
                  <a:prstClr val="black">
                    <a:tint val="75000"/>
                  </a:prstClr>
                </a:solidFill>
              </a:rPr>
              <a:t>2026/2/4</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48623901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94178CD-5E82-477B-B1FF-9C034C6F20E7}" type="datetime1">
              <a:rPr lang="ja-JP" altLang="en-US" smtClean="0">
                <a:solidFill>
                  <a:prstClr val="black">
                    <a:tint val="75000"/>
                  </a:prstClr>
                </a:solidFill>
              </a:rPr>
              <a:t>2026/2/4</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77049850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631094" y="281214"/>
            <a:ext cx="2367627" cy="5991040"/>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26534" y="281214"/>
            <a:ext cx="6942564" cy="5991040"/>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9D35A83-1A99-441F-B763-70FFF684CA80}" type="datetime1">
              <a:rPr lang="ja-JP" altLang="en-US" smtClean="0">
                <a:solidFill>
                  <a:prstClr val="black">
                    <a:tint val="75000"/>
                  </a:prstClr>
                </a:solidFill>
              </a:rPr>
              <a:t>2026/2/4</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1977189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26540" y="1638379"/>
            <a:ext cx="4657626" cy="4633874"/>
          </a:xfrm>
        </p:spPr>
        <p:txBody>
          <a:bodyPr/>
          <a:lstStyle>
            <a:lvl1pPr>
              <a:defRPr sz="2748"/>
            </a:lvl1pPr>
            <a:lvl2pPr>
              <a:defRPr sz="2355"/>
            </a:lvl2pPr>
            <a:lvl3pPr>
              <a:defRPr sz="1963"/>
            </a:lvl3pPr>
            <a:lvl4pPr>
              <a:defRPr sz="1766"/>
            </a:lvl4pPr>
            <a:lvl5pPr>
              <a:defRPr sz="1766"/>
            </a:lvl5pPr>
            <a:lvl6pPr>
              <a:defRPr sz="1766"/>
            </a:lvl6pPr>
            <a:lvl7pPr>
              <a:defRPr sz="1766"/>
            </a:lvl7pPr>
            <a:lvl8pPr>
              <a:defRPr sz="1766"/>
            </a:lvl8pPr>
            <a:lvl9pPr>
              <a:defRPr sz="176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346171" y="1638379"/>
            <a:ext cx="4657626" cy="4633874"/>
          </a:xfrm>
        </p:spPr>
        <p:txBody>
          <a:bodyPr/>
          <a:lstStyle>
            <a:lvl1pPr>
              <a:defRPr sz="2748"/>
            </a:lvl1pPr>
            <a:lvl2pPr>
              <a:defRPr sz="2355"/>
            </a:lvl2pPr>
            <a:lvl3pPr>
              <a:defRPr sz="1963"/>
            </a:lvl3pPr>
            <a:lvl4pPr>
              <a:defRPr sz="1766"/>
            </a:lvl4pPr>
            <a:lvl5pPr>
              <a:defRPr sz="1766"/>
            </a:lvl5pPr>
            <a:lvl6pPr>
              <a:defRPr sz="1766"/>
            </a:lvl6pPr>
            <a:lvl7pPr>
              <a:defRPr sz="1766"/>
            </a:lvl7pPr>
            <a:lvl8pPr>
              <a:defRPr sz="1766"/>
            </a:lvl8pPr>
            <a:lvl9pPr>
              <a:defRPr sz="176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8D792C1-5A1E-4006-9DC6-5F7AF2ECD6A2}" type="datetime1">
              <a:rPr lang="ja-JP" altLang="en-US" smtClean="0">
                <a:solidFill>
                  <a:prstClr val="black">
                    <a:tint val="75000"/>
                  </a:prstClr>
                </a:solidFill>
              </a:rPr>
              <a:t>2026/2/4</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41866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86014" y="281186"/>
            <a:ext cx="8748237" cy="1170252"/>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86013" y="1571714"/>
            <a:ext cx="4294804" cy="655016"/>
          </a:xfrm>
        </p:spPr>
        <p:txBody>
          <a:bodyPr anchor="b"/>
          <a:lstStyle>
            <a:lvl1pPr marL="0" indent="0">
              <a:buNone/>
              <a:defRPr sz="2355" b="1"/>
            </a:lvl1pPr>
            <a:lvl2pPr marL="448639" indent="0">
              <a:buNone/>
              <a:defRPr sz="1963" b="1"/>
            </a:lvl2pPr>
            <a:lvl3pPr marL="897280" indent="0">
              <a:buNone/>
              <a:defRPr sz="1766" b="1"/>
            </a:lvl3pPr>
            <a:lvl4pPr marL="1345921" indent="0">
              <a:buNone/>
              <a:defRPr sz="1570" b="1"/>
            </a:lvl4pPr>
            <a:lvl5pPr marL="1794560" indent="0">
              <a:buNone/>
              <a:defRPr sz="1570" b="1"/>
            </a:lvl5pPr>
            <a:lvl6pPr marL="2243201" indent="0">
              <a:buNone/>
              <a:defRPr sz="1570" b="1"/>
            </a:lvl6pPr>
            <a:lvl7pPr marL="2691839" indent="0">
              <a:buNone/>
              <a:defRPr sz="1570" b="1"/>
            </a:lvl7pPr>
            <a:lvl8pPr marL="3140479" indent="0">
              <a:buNone/>
              <a:defRPr sz="1570" b="1"/>
            </a:lvl8pPr>
            <a:lvl9pPr marL="3589119" indent="0">
              <a:buNone/>
              <a:defRPr sz="157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86013" y="2226733"/>
            <a:ext cx="4294804" cy="4045497"/>
          </a:xfrm>
        </p:spPr>
        <p:txBody>
          <a:bodyPr/>
          <a:lstStyle>
            <a:lvl1pPr>
              <a:defRPr sz="2355"/>
            </a:lvl1pPr>
            <a:lvl2pPr>
              <a:defRPr sz="1963"/>
            </a:lvl2pPr>
            <a:lvl3pPr>
              <a:defRPr sz="1766"/>
            </a:lvl3pPr>
            <a:lvl4pPr>
              <a:defRPr sz="1570"/>
            </a:lvl4pPr>
            <a:lvl5pPr>
              <a:defRPr sz="1570"/>
            </a:lvl5pPr>
            <a:lvl6pPr>
              <a:defRPr sz="1570"/>
            </a:lvl6pPr>
            <a:lvl7pPr>
              <a:defRPr sz="1570"/>
            </a:lvl7pPr>
            <a:lvl8pPr>
              <a:defRPr sz="1570"/>
            </a:lvl8pPr>
            <a:lvl9pPr>
              <a:defRPr sz="157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937764" y="1571714"/>
            <a:ext cx="4296492" cy="655016"/>
          </a:xfrm>
        </p:spPr>
        <p:txBody>
          <a:bodyPr anchor="b"/>
          <a:lstStyle>
            <a:lvl1pPr marL="0" indent="0">
              <a:buNone/>
              <a:defRPr sz="2355" b="1"/>
            </a:lvl1pPr>
            <a:lvl2pPr marL="448639" indent="0">
              <a:buNone/>
              <a:defRPr sz="1963" b="1"/>
            </a:lvl2pPr>
            <a:lvl3pPr marL="897280" indent="0">
              <a:buNone/>
              <a:defRPr sz="1766" b="1"/>
            </a:lvl3pPr>
            <a:lvl4pPr marL="1345921" indent="0">
              <a:buNone/>
              <a:defRPr sz="1570" b="1"/>
            </a:lvl4pPr>
            <a:lvl5pPr marL="1794560" indent="0">
              <a:buNone/>
              <a:defRPr sz="1570" b="1"/>
            </a:lvl5pPr>
            <a:lvl6pPr marL="2243201" indent="0">
              <a:buNone/>
              <a:defRPr sz="1570" b="1"/>
            </a:lvl6pPr>
            <a:lvl7pPr marL="2691839" indent="0">
              <a:buNone/>
              <a:defRPr sz="1570" b="1"/>
            </a:lvl7pPr>
            <a:lvl8pPr marL="3140479" indent="0">
              <a:buNone/>
              <a:defRPr sz="1570" b="1"/>
            </a:lvl8pPr>
            <a:lvl9pPr marL="3589119" indent="0">
              <a:buNone/>
              <a:defRPr sz="157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937764" y="2226733"/>
            <a:ext cx="4296492" cy="4045497"/>
          </a:xfrm>
        </p:spPr>
        <p:txBody>
          <a:bodyPr/>
          <a:lstStyle>
            <a:lvl1pPr>
              <a:defRPr sz="2355"/>
            </a:lvl1pPr>
            <a:lvl2pPr>
              <a:defRPr sz="1963"/>
            </a:lvl2pPr>
            <a:lvl3pPr>
              <a:defRPr sz="1766"/>
            </a:lvl3pPr>
            <a:lvl4pPr>
              <a:defRPr sz="1570"/>
            </a:lvl4pPr>
            <a:lvl5pPr>
              <a:defRPr sz="1570"/>
            </a:lvl5pPr>
            <a:lvl6pPr>
              <a:defRPr sz="1570"/>
            </a:lvl6pPr>
            <a:lvl7pPr>
              <a:defRPr sz="1570"/>
            </a:lvl7pPr>
            <a:lvl8pPr>
              <a:defRPr sz="1570"/>
            </a:lvl8pPr>
            <a:lvl9pPr>
              <a:defRPr sz="157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849150D-F660-4EBC-AFCE-3E87883FEC3E}" type="datetime1">
              <a:rPr lang="ja-JP" altLang="en-US" smtClean="0">
                <a:solidFill>
                  <a:prstClr val="black">
                    <a:tint val="75000"/>
                  </a:prstClr>
                </a:solidFill>
              </a:rPr>
              <a:t>2026/2/4</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75768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712FC1F-FF5B-4604-91EA-96B153D17097}" type="datetime1">
              <a:rPr lang="ja-JP" altLang="en-US" smtClean="0">
                <a:solidFill>
                  <a:prstClr val="black">
                    <a:tint val="75000"/>
                  </a:prstClr>
                </a:solidFill>
              </a:rPr>
              <a:t>2026/2/4</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77866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F403A64-2D5C-4B88-8590-32465B73EF4E}" type="datetime1">
              <a:rPr lang="ja-JP" altLang="en-US" smtClean="0">
                <a:solidFill>
                  <a:prstClr val="black">
                    <a:tint val="75000"/>
                  </a:prstClr>
                </a:solidFill>
              </a:rPr>
              <a:t>2026/2/4</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1230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6021" y="279560"/>
            <a:ext cx="3197900" cy="1189756"/>
          </a:xfrm>
        </p:spPr>
        <p:txBody>
          <a:bodyPr anchor="b"/>
          <a:lstStyle>
            <a:lvl1pPr algn="l">
              <a:defRPr sz="1963"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00355" y="279603"/>
            <a:ext cx="5433897" cy="5992667"/>
          </a:xfrm>
        </p:spPr>
        <p:txBody>
          <a:bodyPr/>
          <a:lstStyle>
            <a:lvl1pPr>
              <a:defRPr sz="3140"/>
            </a:lvl1pPr>
            <a:lvl2pPr>
              <a:defRPr sz="2748"/>
            </a:lvl2pPr>
            <a:lvl3pPr>
              <a:defRPr sz="2355"/>
            </a:lvl3pPr>
            <a:lvl4pPr>
              <a:defRPr sz="1963"/>
            </a:lvl4pPr>
            <a:lvl5pPr>
              <a:defRPr sz="1963"/>
            </a:lvl5pPr>
            <a:lvl6pPr>
              <a:defRPr sz="1963"/>
            </a:lvl6pPr>
            <a:lvl7pPr>
              <a:defRPr sz="1963"/>
            </a:lvl7pPr>
            <a:lvl8pPr>
              <a:defRPr sz="1963"/>
            </a:lvl8pPr>
            <a:lvl9pPr>
              <a:defRPr sz="196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86021" y="1469320"/>
            <a:ext cx="3197900" cy="4802910"/>
          </a:xfrm>
        </p:spPr>
        <p:txBody>
          <a:bodyPr/>
          <a:lstStyle>
            <a:lvl1pPr marL="0" indent="0">
              <a:buNone/>
              <a:defRPr sz="1374"/>
            </a:lvl1pPr>
            <a:lvl2pPr marL="448639" indent="0">
              <a:buNone/>
              <a:defRPr sz="1178"/>
            </a:lvl2pPr>
            <a:lvl3pPr marL="897280" indent="0">
              <a:buNone/>
              <a:defRPr sz="981"/>
            </a:lvl3pPr>
            <a:lvl4pPr marL="1345921" indent="0">
              <a:buNone/>
              <a:defRPr sz="883"/>
            </a:lvl4pPr>
            <a:lvl5pPr marL="1794560" indent="0">
              <a:buNone/>
              <a:defRPr sz="883"/>
            </a:lvl5pPr>
            <a:lvl6pPr marL="2243201" indent="0">
              <a:buNone/>
              <a:defRPr sz="883"/>
            </a:lvl6pPr>
            <a:lvl7pPr marL="2691839" indent="0">
              <a:buNone/>
              <a:defRPr sz="883"/>
            </a:lvl7pPr>
            <a:lvl8pPr marL="3140479" indent="0">
              <a:buNone/>
              <a:defRPr sz="883"/>
            </a:lvl8pPr>
            <a:lvl9pPr marL="3589119" indent="0">
              <a:buNone/>
              <a:defRPr sz="88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88A389C-2E0B-4BCD-A72F-A70F8E98F61D}" type="datetime1">
              <a:rPr lang="ja-JP" altLang="en-US" smtClean="0">
                <a:solidFill>
                  <a:prstClr val="black">
                    <a:tint val="75000"/>
                  </a:prstClr>
                </a:solidFill>
              </a:rPr>
              <a:t>2026/2/4</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62998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05244" y="4915064"/>
            <a:ext cx="5832158" cy="580251"/>
          </a:xfrm>
        </p:spPr>
        <p:txBody>
          <a:bodyPr anchor="b"/>
          <a:lstStyle>
            <a:lvl1pPr algn="l">
              <a:defRPr sz="1963" b="1"/>
            </a:lvl1pPr>
          </a:lstStyle>
          <a:p>
            <a:r>
              <a:rPr kumimoji="1" lang="ja-JP" altLang="en-US"/>
              <a:t>マスター タイトルの書式設定</a:t>
            </a:r>
          </a:p>
        </p:txBody>
      </p:sp>
      <p:sp>
        <p:nvSpPr>
          <p:cNvPr id="3" name="図プレースホルダー 2"/>
          <p:cNvSpPr>
            <a:spLocks noGrp="1"/>
          </p:cNvSpPr>
          <p:nvPr>
            <p:ph type="pic" idx="1"/>
          </p:nvPr>
        </p:nvSpPr>
        <p:spPr>
          <a:xfrm>
            <a:off x="1905244" y="627385"/>
            <a:ext cx="5832158" cy="4212908"/>
          </a:xfrm>
        </p:spPr>
        <p:txBody>
          <a:bodyPr/>
          <a:lstStyle>
            <a:lvl1pPr marL="0" indent="0">
              <a:buNone/>
              <a:defRPr sz="3140"/>
            </a:lvl1pPr>
            <a:lvl2pPr marL="448639" indent="0">
              <a:buNone/>
              <a:defRPr sz="2748"/>
            </a:lvl2pPr>
            <a:lvl3pPr marL="897280" indent="0">
              <a:buNone/>
              <a:defRPr sz="2355"/>
            </a:lvl3pPr>
            <a:lvl4pPr marL="1345921" indent="0">
              <a:buNone/>
              <a:defRPr sz="1963"/>
            </a:lvl4pPr>
            <a:lvl5pPr marL="1794560" indent="0">
              <a:buNone/>
              <a:defRPr sz="1963"/>
            </a:lvl5pPr>
            <a:lvl6pPr marL="2243201" indent="0">
              <a:buNone/>
              <a:defRPr sz="1963"/>
            </a:lvl6pPr>
            <a:lvl7pPr marL="2691839" indent="0">
              <a:buNone/>
              <a:defRPr sz="1963"/>
            </a:lvl7pPr>
            <a:lvl8pPr marL="3140479" indent="0">
              <a:buNone/>
              <a:defRPr sz="1963"/>
            </a:lvl8pPr>
            <a:lvl9pPr marL="3589119" indent="0">
              <a:buNone/>
              <a:defRPr sz="1963"/>
            </a:lvl9pPr>
          </a:lstStyle>
          <a:p>
            <a:endParaRPr kumimoji="1" lang="ja-JP" altLang="en-US"/>
          </a:p>
        </p:txBody>
      </p:sp>
      <p:sp>
        <p:nvSpPr>
          <p:cNvPr id="4" name="テキスト プレースホルダー 3"/>
          <p:cNvSpPr>
            <a:spLocks noGrp="1"/>
          </p:cNvSpPr>
          <p:nvPr>
            <p:ph type="body" sz="half" idx="2"/>
          </p:nvPr>
        </p:nvSpPr>
        <p:spPr>
          <a:xfrm>
            <a:off x="1905244" y="5495310"/>
            <a:ext cx="5832158" cy="824052"/>
          </a:xfrm>
        </p:spPr>
        <p:txBody>
          <a:bodyPr/>
          <a:lstStyle>
            <a:lvl1pPr marL="0" indent="0">
              <a:buNone/>
              <a:defRPr sz="1374"/>
            </a:lvl1pPr>
            <a:lvl2pPr marL="448639" indent="0">
              <a:buNone/>
              <a:defRPr sz="1178"/>
            </a:lvl2pPr>
            <a:lvl3pPr marL="897280" indent="0">
              <a:buNone/>
              <a:defRPr sz="981"/>
            </a:lvl3pPr>
            <a:lvl4pPr marL="1345921" indent="0">
              <a:buNone/>
              <a:defRPr sz="883"/>
            </a:lvl4pPr>
            <a:lvl5pPr marL="1794560" indent="0">
              <a:buNone/>
              <a:defRPr sz="883"/>
            </a:lvl5pPr>
            <a:lvl6pPr marL="2243201" indent="0">
              <a:buNone/>
              <a:defRPr sz="883"/>
            </a:lvl6pPr>
            <a:lvl7pPr marL="2691839" indent="0">
              <a:buNone/>
              <a:defRPr sz="883"/>
            </a:lvl7pPr>
            <a:lvl8pPr marL="3140479" indent="0">
              <a:buNone/>
              <a:defRPr sz="883"/>
            </a:lvl8pPr>
            <a:lvl9pPr marL="3589119" indent="0">
              <a:buNone/>
              <a:defRPr sz="88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CF1761D-8BFC-4F4A-9FC5-BA0DC88BB013}" type="datetime1">
              <a:rPr lang="ja-JP" altLang="en-US" smtClean="0">
                <a:solidFill>
                  <a:prstClr val="black">
                    <a:tint val="75000"/>
                  </a:prstClr>
                </a:solidFill>
              </a:rPr>
              <a:t>2026/2/4</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41766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86014" y="281186"/>
            <a:ext cx="8748237" cy="117025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86014" y="1638379"/>
            <a:ext cx="8748237" cy="4633874"/>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86013" y="6507945"/>
            <a:ext cx="2268061" cy="373831"/>
          </a:xfrm>
          <a:prstGeom prst="rect">
            <a:avLst/>
          </a:prstGeom>
        </p:spPr>
        <p:txBody>
          <a:bodyPr vert="horz" lIns="91440" tIns="45720" rIns="91440" bIns="45720" rtlCol="0" anchor="ctr"/>
          <a:lstStyle>
            <a:lvl1pPr algn="l">
              <a:defRPr sz="1178">
                <a:solidFill>
                  <a:schemeClr val="tx1">
                    <a:tint val="75000"/>
                  </a:schemeClr>
                </a:solidFill>
              </a:defRPr>
            </a:lvl1pPr>
          </a:lstStyle>
          <a:p>
            <a:pPr defTabSz="897280"/>
            <a:fld id="{A5D248FF-8A4A-49BD-8A5A-3DACF336A585}" type="datetime1">
              <a:rPr lang="ja-JP" altLang="en-US" smtClean="0">
                <a:solidFill>
                  <a:prstClr val="black">
                    <a:tint val="75000"/>
                  </a:prstClr>
                </a:solidFill>
              </a:rPr>
              <a:t>2026/2/4</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21091" y="6507945"/>
            <a:ext cx="3078083" cy="373831"/>
          </a:xfrm>
          <a:prstGeom prst="rect">
            <a:avLst/>
          </a:prstGeom>
        </p:spPr>
        <p:txBody>
          <a:bodyPr vert="horz" lIns="91440" tIns="45720" rIns="91440" bIns="45720" rtlCol="0" anchor="ctr"/>
          <a:lstStyle>
            <a:lvl1pPr algn="ctr">
              <a:defRPr sz="1178">
                <a:solidFill>
                  <a:schemeClr val="tx1">
                    <a:tint val="75000"/>
                  </a:schemeClr>
                </a:solidFill>
              </a:defRPr>
            </a:lvl1pPr>
          </a:lstStyle>
          <a:p>
            <a:pPr defTabSz="897280"/>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966190" y="6507945"/>
            <a:ext cx="2268061" cy="373831"/>
          </a:xfrm>
          <a:prstGeom prst="rect">
            <a:avLst/>
          </a:prstGeom>
        </p:spPr>
        <p:txBody>
          <a:bodyPr vert="horz" lIns="91440" tIns="45720" rIns="91440" bIns="45720" rtlCol="0" anchor="ctr"/>
          <a:lstStyle>
            <a:lvl1pPr algn="r">
              <a:defRPr sz="1178">
                <a:solidFill>
                  <a:schemeClr val="tx1">
                    <a:tint val="75000"/>
                  </a:schemeClr>
                </a:solidFill>
              </a:defRPr>
            </a:lvl1pPr>
          </a:lstStyle>
          <a:p>
            <a:pPr defTabSz="897280"/>
            <a:fld id="{C0C02159-FCF7-4816-A725-D501C7B40F8E}" type="slidenum">
              <a:rPr lang="ja-JP" altLang="en-US" smtClean="0">
                <a:solidFill>
                  <a:prstClr val="black">
                    <a:tint val="75000"/>
                  </a:prstClr>
                </a:solidFill>
              </a:rPr>
              <a:pPr defTabSz="897280"/>
              <a:t>‹#›</a:t>
            </a:fld>
            <a:endParaRPr lang="ja-JP" altLang="en-US">
              <a:solidFill>
                <a:prstClr val="black">
                  <a:tint val="75000"/>
                </a:prstClr>
              </a:solidFill>
            </a:endParaRPr>
          </a:p>
        </p:txBody>
      </p:sp>
    </p:spTree>
    <p:extLst>
      <p:ext uri="{BB962C8B-B14F-4D97-AF65-F5344CB8AC3E}">
        <p14:creationId xmlns:p14="http://schemas.microsoft.com/office/powerpoint/2010/main" val="1978937091"/>
      </p:ext>
    </p:extLst>
  </p:cSld>
  <p:clrMap bg1="lt1" tx1="dk1" bg2="lt2" tx2="dk2" accent1="accent1" accent2="accent2" accent3="accent3" accent4="accent4" accent5="accent5" accent6="accent6" hlink="hlink" folHlink="folHlink"/>
  <p:sldLayoutIdLst>
    <p:sldLayoutId id="2147484165" r:id="rId1"/>
    <p:sldLayoutId id="2147484166" r:id="rId2"/>
    <p:sldLayoutId id="2147484167" r:id="rId3"/>
    <p:sldLayoutId id="2147484168" r:id="rId4"/>
    <p:sldLayoutId id="2147484169" r:id="rId5"/>
    <p:sldLayoutId id="2147484170" r:id="rId6"/>
    <p:sldLayoutId id="2147484171" r:id="rId7"/>
    <p:sldLayoutId id="2147484172" r:id="rId8"/>
    <p:sldLayoutId id="2147484173" r:id="rId9"/>
    <p:sldLayoutId id="2147484174" r:id="rId10"/>
    <p:sldLayoutId id="2147484175" r:id="rId11"/>
  </p:sldLayoutIdLst>
  <p:hf hdr="0" ftr="0" dt="0"/>
  <p:txStyles>
    <p:titleStyle>
      <a:lvl1pPr algn="ctr" defTabSz="897280" rtl="0" eaLnBrk="1" latinLnBrk="0" hangingPunct="1">
        <a:spcBef>
          <a:spcPct val="0"/>
        </a:spcBef>
        <a:buNone/>
        <a:defRPr kumimoji="1" sz="4318" kern="1200">
          <a:solidFill>
            <a:schemeClr val="tx1"/>
          </a:solidFill>
          <a:latin typeface="+mj-lt"/>
          <a:ea typeface="+mj-ea"/>
          <a:cs typeface="+mj-cs"/>
        </a:defRPr>
      </a:lvl1pPr>
    </p:titleStyle>
    <p:bodyStyle>
      <a:lvl1pPr marL="336480" indent="-336480" algn="l" defTabSz="897280" rtl="0" eaLnBrk="1" latinLnBrk="0" hangingPunct="1">
        <a:spcBef>
          <a:spcPct val="20000"/>
        </a:spcBef>
        <a:buFont typeface="Arial" panose="020B0604020202020204" pitchFamily="34" charset="0"/>
        <a:buChar char="•"/>
        <a:defRPr kumimoji="1" sz="3140" kern="1200">
          <a:solidFill>
            <a:schemeClr val="tx1"/>
          </a:solidFill>
          <a:latin typeface="+mn-lt"/>
          <a:ea typeface="+mn-ea"/>
          <a:cs typeface="+mn-cs"/>
        </a:defRPr>
      </a:lvl1pPr>
      <a:lvl2pPr marL="729040" indent="-280402" algn="l" defTabSz="897280" rtl="0" eaLnBrk="1" latinLnBrk="0" hangingPunct="1">
        <a:spcBef>
          <a:spcPct val="20000"/>
        </a:spcBef>
        <a:buFont typeface="Arial" panose="020B0604020202020204" pitchFamily="34" charset="0"/>
        <a:buChar char="–"/>
        <a:defRPr kumimoji="1" sz="2748" kern="1200">
          <a:solidFill>
            <a:schemeClr val="tx1"/>
          </a:solidFill>
          <a:latin typeface="+mn-lt"/>
          <a:ea typeface="+mn-ea"/>
          <a:cs typeface="+mn-cs"/>
        </a:defRPr>
      </a:lvl2pPr>
      <a:lvl3pPr marL="1121600" indent="-224320" algn="l" defTabSz="897280" rtl="0" eaLnBrk="1" latinLnBrk="0" hangingPunct="1">
        <a:spcBef>
          <a:spcPct val="20000"/>
        </a:spcBef>
        <a:buFont typeface="Arial" panose="020B0604020202020204" pitchFamily="34" charset="0"/>
        <a:buChar char="•"/>
        <a:defRPr kumimoji="1" sz="2355" kern="1200">
          <a:solidFill>
            <a:schemeClr val="tx1"/>
          </a:solidFill>
          <a:latin typeface="+mn-lt"/>
          <a:ea typeface="+mn-ea"/>
          <a:cs typeface="+mn-cs"/>
        </a:defRPr>
      </a:lvl3pPr>
      <a:lvl4pPr marL="1570241" indent="-224320" algn="l" defTabSz="897280"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4pPr>
      <a:lvl5pPr marL="2018880" indent="-224320" algn="l" defTabSz="897280"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5pPr>
      <a:lvl6pPr marL="2467521" indent="-224320" algn="l" defTabSz="897280"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6pPr>
      <a:lvl7pPr marL="2916161" indent="-224320" algn="l" defTabSz="897280"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7pPr>
      <a:lvl8pPr marL="3364800" indent="-224320" algn="l" defTabSz="897280"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8pPr>
      <a:lvl9pPr marL="3813440" indent="-224320" algn="l" defTabSz="897280"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9pPr>
    </p:bodyStyle>
    <p:otherStyle>
      <a:defPPr>
        <a:defRPr lang="ja-JP"/>
      </a:defPPr>
      <a:lvl1pPr marL="0" algn="l" defTabSz="897280" rtl="0" eaLnBrk="1" latinLnBrk="0" hangingPunct="1">
        <a:defRPr kumimoji="1" sz="1766" kern="1200">
          <a:solidFill>
            <a:schemeClr val="tx1"/>
          </a:solidFill>
          <a:latin typeface="+mn-lt"/>
          <a:ea typeface="+mn-ea"/>
          <a:cs typeface="+mn-cs"/>
        </a:defRPr>
      </a:lvl1pPr>
      <a:lvl2pPr marL="448639" algn="l" defTabSz="897280" rtl="0" eaLnBrk="1" latinLnBrk="0" hangingPunct="1">
        <a:defRPr kumimoji="1" sz="1766" kern="1200">
          <a:solidFill>
            <a:schemeClr val="tx1"/>
          </a:solidFill>
          <a:latin typeface="+mn-lt"/>
          <a:ea typeface="+mn-ea"/>
          <a:cs typeface="+mn-cs"/>
        </a:defRPr>
      </a:lvl2pPr>
      <a:lvl3pPr marL="897280" algn="l" defTabSz="897280" rtl="0" eaLnBrk="1" latinLnBrk="0" hangingPunct="1">
        <a:defRPr kumimoji="1" sz="1766" kern="1200">
          <a:solidFill>
            <a:schemeClr val="tx1"/>
          </a:solidFill>
          <a:latin typeface="+mn-lt"/>
          <a:ea typeface="+mn-ea"/>
          <a:cs typeface="+mn-cs"/>
        </a:defRPr>
      </a:lvl3pPr>
      <a:lvl4pPr marL="1345921" algn="l" defTabSz="897280" rtl="0" eaLnBrk="1" latinLnBrk="0" hangingPunct="1">
        <a:defRPr kumimoji="1" sz="1766" kern="1200">
          <a:solidFill>
            <a:schemeClr val="tx1"/>
          </a:solidFill>
          <a:latin typeface="+mn-lt"/>
          <a:ea typeface="+mn-ea"/>
          <a:cs typeface="+mn-cs"/>
        </a:defRPr>
      </a:lvl4pPr>
      <a:lvl5pPr marL="1794560" algn="l" defTabSz="897280" rtl="0" eaLnBrk="1" latinLnBrk="0" hangingPunct="1">
        <a:defRPr kumimoji="1" sz="1766" kern="1200">
          <a:solidFill>
            <a:schemeClr val="tx1"/>
          </a:solidFill>
          <a:latin typeface="+mn-lt"/>
          <a:ea typeface="+mn-ea"/>
          <a:cs typeface="+mn-cs"/>
        </a:defRPr>
      </a:lvl5pPr>
      <a:lvl6pPr marL="2243201" algn="l" defTabSz="897280" rtl="0" eaLnBrk="1" latinLnBrk="0" hangingPunct="1">
        <a:defRPr kumimoji="1" sz="1766" kern="1200">
          <a:solidFill>
            <a:schemeClr val="tx1"/>
          </a:solidFill>
          <a:latin typeface="+mn-lt"/>
          <a:ea typeface="+mn-ea"/>
          <a:cs typeface="+mn-cs"/>
        </a:defRPr>
      </a:lvl6pPr>
      <a:lvl7pPr marL="2691839" algn="l" defTabSz="897280" rtl="0" eaLnBrk="1" latinLnBrk="0" hangingPunct="1">
        <a:defRPr kumimoji="1" sz="1766" kern="1200">
          <a:solidFill>
            <a:schemeClr val="tx1"/>
          </a:solidFill>
          <a:latin typeface="+mn-lt"/>
          <a:ea typeface="+mn-ea"/>
          <a:cs typeface="+mn-cs"/>
        </a:defRPr>
      </a:lvl7pPr>
      <a:lvl8pPr marL="3140479" algn="l" defTabSz="897280" rtl="0" eaLnBrk="1" latinLnBrk="0" hangingPunct="1">
        <a:defRPr kumimoji="1" sz="1766" kern="1200">
          <a:solidFill>
            <a:schemeClr val="tx1"/>
          </a:solidFill>
          <a:latin typeface="+mn-lt"/>
          <a:ea typeface="+mn-ea"/>
          <a:cs typeface="+mn-cs"/>
        </a:defRPr>
      </a:lvl8pPr>
      <a:lvl9pPr marL="3589119" algn="l" defTabSz="897280" rtl="0" eaLnBrk="1" latinLnBrk="0" hangingPunct="1">
        <a:defRPr kumimoji="1" sz="176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0835" name="Rectangle 3"/>
          <p:cNvSpPr>
            <a:spLocks noGrp="1" noChangeArrowheads="1"/>
          </p:cNvSpPr>
          <p:nvPr>
            <p:ph type="title"/>
          </p:nvPr>
        </p:nvSpPr>
        <p:spPr bwMode="auto">
          <a:xfrm>
            <a:off x="267930" y="193419"/>
            <a:ext cx="8902454" cy="4047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ja-JP" altLang="en-US"/>
              <a:t>マスタ タイトルの書式設定</a:t>
            </a:r>
          </a:p>
        </p:txBody>
      </p:sp>
      <p:sp>
        <p:nvSpPr>
          <p:cNvPr id="2" name="スライド番号プレースホルダー 1"/>
          <p:cNvSpPr>
            <a:spLocks noGrp="1"/>
          </p:cNvSpPr>
          <p:nvPr>
            <p:ph type="sldNum" sz="quarter" idx="4"/>
          </p:nvPr>
        </p:nvSpPr>
        <p:spPr>
          <a:xfrm>
            <a:off x="7540295" y="6648836"/>
            <a:ext cx="2187059" cy="373831"/>
          </a:xfrm>
          <a:prstGeom prst="rect">
            <a:avLst/>
          </a:prstGeom>
        </p:spPr>
        <p:txBody>
          <a:bodyPr vert="horz" lIns="91440" tIns="45720" rIns="91440" bIns="45720" rtlCol="0" anchor="ctr"/>
          <a:lstStyle>
            <a:lvl1pPr algn="r">
              <a:defRPr sz="1178">
                <a:solidFill>
                  <a:schemeClr val="tx1"/>
                </a:solidFill>
              </a:defRPr>
            </a:lvl1pPr>
          </a:lstStyle>
          <a:p>
            <a:fld id="{1FD3AF2E-D2BE-4FD3-AF98-104E9E31AE3C}" type="slidenum">
              <a:rPr lang="ja-JP" altLang="en-US" smtClean="0"/>
              <a:pPr/>
              <a:t>‹#›</a:t>
            </a:fld>
            <a:endParaRPr lang="ja-JP" altLang="en-US" dirty="0"/>
          </a:p>
        </p:txBody>
      </p:sp>
    </p:spTree>
    <p:extLst>
      <p:ext uri="{BB962C8B-B14F-4D97-AF65-F5344CB8AC3E}">
        <p14:creationId xmlns:p14="http://schemas.microsoft.com/office/powerpoint/2010/main" val="1263456139"/>
      </p:ext>
    </p:extLst>
  </p:cSld>
  <p:clrMap bg1="lt1" tx1="dk1" bg2="lt2" tx2="dk2" accent1="accent1" accent2="accent2" accent3="accent3" accent4="accent4" accent5="accent5" accent6="accent6" hlink="hlink" folHlink="folHlink"/>
  <p:sldLayoutIdLst>
    <p:sldLayoutId id="2147484225" r:id="rId1"/>
    <p:sldLayoutId id="2147484226" r:id="rId2"/>
    <p:sldLayoutId id="2147484227" r:id="rId3"/>
    <p:sldLayoutId id="2147484228" r:id="rId4"/>
    <p:sldLayoutId id="2147484229" r:id="rId5"/>
    <p:sldLayoutId id="2147484230" r:id="rId6"/>
    <p:sldLayoutId id="2147484231" r:id="rId7"/>
    <p:sldLayoutId id="2147484232" r:id="rId8"/>
    <p:sldLayoutId id="2147484233" r:id="rId9"/>
    <p:sldLayoutId id="2147484234" r:id="rId10"/>
    <p:sldLayoutId id="2147484235" r:id="rId11"/>
    <p:sldLayoutId id="2147484236" r:id="rId12"/>
    <p:sldLayoutId id="2147484237" r:id="rId13"/>
  </p:sldLayoutIdLst>
  <p:transition>
    <p:push/>
  </p:transition>
  <p:hf hdr="0" ftr="0" dt="0"/>
  <p:txStyles>
    <p:titleStyle>
      <a:lvl1pPr algn="l" rtl="0" fontAlgn="base">
        <a:spcBef>
          <a:spcPct val="0"/>
        </a:spcBef>
        <a:spcAft>
          <a:spcPct val="0"/>
        </a:spcAft>
        <a:defRPr kumimoji="1" sz="2159">
          <a:solidFill>
            <a:srgbClr val="5F5F5F"/>
          </a:solidFill>
          <a:latin typeface="+mj-lt"/>
          <a:ea typeface="+mj-ea"/>
          <a:cs typeface="+mj-cs"/>
        </a:defRPr>
      </a:lvl1pPr>
      <a:lvl2pPr algn="l" rtl="0" fontAlgn="base">
        <a:spcBef>
          <a:spcPct val="0"/>
        </a:spcBef>
        <a:spcAft>
          <a:spcPct val="0"/>
        </a:spcAft>
        <a:defRPr kumimoji="1" sz="2159">
          <a:solidFill>
            <a:srgbClr val="5F5F5F"/>
          </a:solidFill>
          <a:latin typeface="メイリオ" pitchFamily="50" charset="-128"/>
          <a:ea typeface="メイリオ" pitchFamily="50" charset="-128"/>
          <a:cs typeface="ＭＳ Ｐゴシック" charset="-128"/>
        </a:defRPr>
      </a:lvl2pPr>
      <a:lvl3pPr algn="l" rtl="0" fontAlgn="base">
        <a:spcBef>
          <a:spcPct val="0"/>
        </a:spcBef>
        <a:spcAft>
          <a:spcPct val="0"/>
        </a:spcAft>
        <a:defRPr kumimoji="1" sz="2159">
          <a:solidFill>
            <a:srgbClr val="5F5F5F"/>
          </a:solidFill>
          <a:latin typeface="メイリオ" pitchFamily="50" charset="-128"/>
          <a:ea typeface="メイリオ" pitchFamily="50" charset="-128"/>
          <a:cs typeface="ＭＳ Ｐゴシック" charset="-128"/>
        </a:defRPr>
      </a:lvl3pPr>
      <a:lvl4pPr algn="l" rtl="0" fontAlgn="base">
        <a:spcBef>
          <a:spcPct val="0"/>
        </a:spcBef>
        <a:spcAft>
          <a:spcPct val="0"/>
        </a:spcAft>
        <a:defRPr kumimoji="1" sz="2159">
          <a:solidFill>
            <a:srgbClr val="5F5F5F"/>
          </a:solidFill>
          <a:latin typeface="メイリオ" pitchFamily="50" charset="-128"/>
          <a:ea typeface="メイリオ" pitchFamily="50" charset="-128"/>
          <a:cs typeface="ＭＳ Ｐゴシック" charset="-128"/>
        </a:defRPr>
      </a:lvl4pPr>
      <a:lvl5pPr algn="l" rtl="0" fontAlgn="base">
        <a:spcBef>
          <a:spcPct val="0"/>
        </a:spcBef>
        <a:spcAft>
          <a:spcPct val="0"/>
        </a:spcAft>
        <a:defRPr kumimoji="1" sz="2159">
          <a:solidFill>
            <a:srgbClr val="5F5F5F"/>
          </a:solidFill>
          <a:latin typeface="メイリオ" pitchFamily="50" charset="-128"/>
          <a:ea typeface="メイリオ" pitchFamily="50" charset="-128"/>
          <a:cs typeface="ＭＳ Ｐゴシック" charset="-128"/>
        </a:defRPr>
      </a:lvl5pPr>
      <a:lvl6pPr marL="448650" algn="l" rtl="0" fontAlgn="base">
        <a:spcBef>
          <a:spcPct val="0"/>
        </a:spcBef>
        <a:spcAft>
          <a:spcPct val="0"/>
        </a:spcAft>
        <a:defRPr kumimoji="1" sz="2159">
          <a:solidFill>
            <a:srgbClr val="5F5F5F"/>
          </a:solidFill>
          <a:latin typeface="メイリオ" pitchFamily="50" charset="-128"/>
          <a:ea typeface="メイリオ" pitchFamily="50" charset="-128"/>
          <a:cs typeface="ＭＳ Ｐゴシック" charset="-128"/>
        </a:defRPr>
      </a:lvl6pPr>
      <a:lvl7pPr marL="897301" algn="l" rtl="0" fontAlgn="base">
        <a:spcBef>
          <a:spcPct val="0"/>
        </a:spcBef>
        <a:spcAft>
          <a:spcPct val="0"/>
        </a:spcAft>
        <a:defRPr kumimoji="1" sz="2159">
          <a:solidFill>
            <a:srgbClr val="5F5F5F"/>
          </a:solidFill>
          <a:latin typeface="メイリオ" pitchFamily="50" charset="-128"/>
          <a:ea typeface="メイリオ" pitchFamily="50" charset="-128"/>
          <a:cs typeface="ＭＳ Ｐゴシック" charset="-128"/>
        </a:defRPr>
      </a:lvl7pPr>
      <a:lvl8pPr marL="1345951" algn="l" rtl="0" fontAlgn="base">
        <a:spcBef>
          <a:spcPct val="0"/>
        </a:spcBef>
        <a:spcAft>
          <a:spcPct val="0"/>
        </a:spcAft>
        <a:defRPr kumimoji="1" sz="2159">
          <a:solidFill>
            <a:srgbClr val="5F5F5F"/>
          </a:solidFill>
          <a:latin typeface="メイリオ" pitchFamily="50" charset="-128"/>
          <a:ea typeface="メイリオ" pitchFamily="50" charset="-128"/>
          <a:cs typeface="ＭＳ Ｐゴシック" charset="-128"/>
        </a:defRPr>
      </a:lvl8pPr>
      <a:lvl9pPr marL="1794601" algn="l" rtl="0" fontAlgn="base">
        <a:spcBef>
          <a:spcPct val="0"/>
        </a:spcBef>
        <a:spcAft>
          <a:spcPct val="0"/>
        </a:spcAft>
        <a:defRPr kumimoji="1" sz="2159">
          <a:solidFill>
            <a:srgbClr val="5F5F5F"/>
          </a:solidFill>
          <a:latin typeface="メイリオ" pitchFamily="50" charset="-128"/>
          <a:ea typeface="メイリオ" pitchFamily="50" charset="-128"/>
          <a:cs typeface="ＭＳ Ｐゴシック" charset="-128"/>
        </a:defRPr>
      </a:lvl9pPr>
    </p:titleStyle>
    <p:bodyStyle>
      <a:lvl1pPr marL="336488" indent="-336488" algn="l" rtl="0" fontAlgn="base">
        <a:spcBef>
          <a:spcPct val="20000"/>
        </a:spcBef>
        <a:spcAft>
          <a:spcPct val="0"/>
        </a:spcAft>
        <a:buChar char="•"/>
        <a:defRPr kumimoji="1" sz="3140">
          <a:solidFill>
            <a:schemeClr val="tx1"/>
          </a:solidFill>
          <a:latin typeface="+mn-lt"/>
          <a:ea typeface="+mn-ea"/>
          <a:cs typeface="+mn-cs"/>
        </a:defRPr>
      </a:lvl1pPr>
      <a:lvl2pPr marL="729057" indent="-280406" algn="l" rtl="0" fontAlgn="base">
        <a:spcBef>
          <a:spcPct val="20000"/>
        </a:spcBef>
        <a:spcAft>
          <a:spcPct val="0"/>
        </a:spcAft>
        <a:buChar char="–"/>
        <a:defRPr kumimoji="1" sz="2748">
          <a:solidFill>
            <a:schemeClr val="tx1"/>
          </a:solidFill>
          <a:latin typeface="+mn-lt"/>
          <a:ea typeface="+mn-ea"/>
        </a:defRPr>
      </a:lvl2pPr>
      <a:lvl3pPr marL="1121626" indent="-224325" algn="l" rtl="0" fontAlgn="base">
        <a:spcBef>
          <a:spcPct val="20000"/>
        </a:spcBef>
        <a:spcAft>
          <a:spcPct val="0"/>
        </a:spcAft>
        <a:buChar char="•"/>
        <a:defRPr kumimoji="1" sz="2355">
          <a:solidFill>
            <a:schemeClr val="tx1"/>
          </a:solidFill>
          <a:latin typeface="+mn-lt"/>
          <a:ea typeface="+mn-ea"/>
        </a:defRPr>
      </a:lvl3pPr>
      <a:lvl4pPr marL="1570276" indent="-224325" algn="l" rtl="0" fontAlgn="base">
        <a:spcBef>
          <a:spcPct val="20000"/>
        </a:spcBef>
        <a:spcAft>
          <a:spcPct val="0"/>
        </a:spcAft>
        <a:buChar char="–"/>
        <a:defRPr kumimoji="1" sz="1963">
          <a:solidFill>
            <a:schemeClr val="tx1"/>
          </a:solidFill>
          <a:latin typeface="+mn-lt"/>
          <a:ea typeface="+mn-ea"/>
        </a:defRPr>
      </a:lvl4pPr>
      <a:lvl5pPr marL="2018927" indent="-224325" algn="l" rtl="0" fontAlgn="base">
        <a:spcBef>
          <a:spcPct val="20000"/>
        </a:spcBef>
        <a:spcAft>
          <a:spcPct val="0"/>
        </a:spcAft>
        <a:buChar char="»"/>
        <a:defRPr kumimoji="1" sz="1963">
          <a:solidFill>
            <a:schemeClr val="tx1"/>
          </a:solidFill>
          <a:latin typeface="+mn-lt"/>
          <a:ea typeface="+mn-ea"/>
        </a:defRPr>
      </a:lvl5pPr>
      <a:lvl6pPr marL="2467577" indent="-224325" algn="l" rtl="0" fontAlgn="base">
        <a:spcBef>
          <a:spcPct val="20000"/>
        </a:spcBef>
        <a:spcAft>
          <a:spcPct val="0"/>
        </a:spcAft>
        <a:buChar char="»"/>
        <a:defRPr kumimoji="1" sz="1963">
          <a:solidFill>
            <a:schemeClr val="tx1"/>
          </a:solidFill>
          <a:latin typeface="+mn-lt"/>
          <a:ea typeface="+mn-ea"/>
        </a:defRPr>
      </a:lvl6pPr>
      <a:lvl7pPr marL="2916227" indent="-224325" algn="l" rtl="0" fontAlgn="base">
        <a:spcBef>
          <a:spcPct val="20000"/>
        </a:spcBef>
        <a:spcAft>
          <a:spcPct val="0"/>
        </a:spcAft>
        <a:buChar char="»"/>
        <a:defRPr kumimoji="1" sz="1963">
          <a:solidFill>
            <a:schemeClr val="tx1"/>
          </a:solidFill>
          <a:latin typeface="+mn-lt"/>
          <a:ea typeface="+mn-ea"/>
        </a:defRPr>
      </a:lvl7pPr>
      <a:lvl8pPr marL="3364878" indent="-224325" algn="l" rtl="0" fontAlgn="base">
        <a:spcBef>
          <a:spcPct val="20000"/>
        </a:spcBef>
        <a:spcAft>
          <a:spcPct val="0"/>
        </a:spcAft>
        <a:buChar char="»"/>
        <a:defRPr kumimoji="1" sz="1963">
          <a:solidFill>
            <a:schemeClr val="tx1"/>
          </a:solidFill>
          <a:latin typeface="+mn-lt"/>
          <a:ea typeface="+mn-ea"/>
        </a:defRPr>
      </a:lvl8pPr>
      <a:lvl9pPr marL="3813528" indent="-224325" algn="l" rtl="0" fontAlgn="base">
        <a:spcBef>
          <a:spcPct val="20000"/>
        </a:spcBef>
        <a:spcAft>
          <a:spcPct val="0"/>
        </a:spcAft>
        <a:buChar char="»"/>
        <a:defRPr kumimoji="1" sz="1963">
          <a:solidFill>
            <a:schemeClr val="tx1"/>
          </a:solidFill>
          <a:latin typeface="+mn-lt"/>
          <a:ea typeface="+mn-ea"/>
        </a:defRPr>
      </a:lvl9pPr>
    </p:bodyStyle>
    <p:otherStyle>
      <a:defPPr>
        <a:defRPr lang="ja-JP"/>
      </a:defPPr>
      <a:lvl1pPr marL="0" algn="l" defTabSz="897301" rtl="0" eaLnBrk="1" latinLnBrk="0" hangingPunct="1">
        <a:defRPr kumimoji="1" sz="1766" kern="1200">
          <a:solidFill>
            <a:schemeClr val="tx1"/>
          </a:solidFill>
          <a:latin typeface="+mn-lt"/>
          <a:ea typeface="+mn-ea"/>
          <a:cs typeface="+mn-cs"/>
        </a:defRPr>
      </a:lvl1pPr>
      <a:lvl2pPr marL="448650" algn="l" defTabSz="897301" rtl="0" eaLnBrk="1" latinLnBrk="0" hangingPunct="1">
        <a:defRPr kumimoji="1" sz="1766" kern="1200">
          <a:solidFill>
            <a:schemeClr val="tx1"/>
          </a:solidFill>
          <a:latin typeface="+mn-lt"/>
          <a:ea typeface="+mn-ea"/>
          <a:cs typeface="+mn-cs"/>
        </a:defRPr>
      </a:lvl2pPr>
      <a:lvl3pPr marL="897301" algn="l" defTabSz="897301" rtl="0" eaLnBrk="1" latinLnBrk="0" hangingPunct="1">
        <a:defRPr kumimoji="1" sz="1766" kern="1200">
          <a:solidFill>
            <a:schemeClr val="tx1"/>
          </a:solidFill>
          <a:latin typeface="+mn-lt"/>
          <a:ea typeface="+mn-ea"/>
          <a:cs typeface="+mn-cs"/>
        </a:defRPr>
      </a:lvl3pPr>
      <a:lvl4pPr marL="1345951" algn="l" defTabSz="897301" rtl="0" eaLnBrk="1" latinLnBrk="0" hangingPunct="1">
        <a:defRPr kumimoji="1" sz="1766" kern="1200">
          <a:solidFill>
            <a:schemeClr val="tx1"/>
          </a:solidFill>
          <a:latin typeface="+mn-lt"/>
          <a:ea typeface="+mn-ea"/>
          <a:cs typeface="+mn-cs"/>
        </a:defRPr>
      </a:lvl4pPr>
      <a:lvl5pPr marL="1794601" algn="l" defTabSz="897301" rtl="0" eaLnBrk="1" latinLnBrk="0" hangingPunct="1">
        <a:defRPr kumimoji="1" sz="1766" kern="1200">
          <a:solidFill>
            <a:schemeClr val="tx1"/>
          </a:solidFill>
          <a:latin typeface="+mn-lt"/>
          <a:ea typeface="+mn-ea"/>
          <a:cs typeface="+mn-cs"/>
        </a:defRPr>
      </a:lvl5pPr>
      <a:lvl6pPr marL="2243252" algn="l" defTabSz="897301" rtl="0" eaLnBrk="1" latinLnBrk="0" hangingPunct="1">
        <a:defRPr kumimoji="1" sz="1766" kern="1200">
          <a:solidFill>
            <a:schemeClr val="tx1"/>
          </a:solidFill>
          <a:latin typeface="+mn-lt"/>
          <a:ea typeface="+mn-ea"/>
          <a:cs typeface="+mn-cs"/>
        </a:defRPr>
      </a:lvl6pPr>
      <a:lvl7pPr marL="2691902" algn="l" defTabSz="897301" rtl="0" eaLnBrk="1" latinLnBrk="0" hangingPunct="1">
        <a:defRPr kumimoji="1" sz="1766" kern="1200">
          <a:solidFill>
            <a:schemeClr val="tx1"/>
          </a:solidFill>
          <a:latin typeface="+mn-lt"/>
          <a:ea typeface="+mn-ea"/>
          <a:cs typeface="+mn-cs"/>
        </a:defRPr>
      </a:lvl7pPr>
      <a:lvl8pPr marL="3140553" algn="l" defTabSz="897301" rtl="0" eaLnBrk="1" latinLnBrk="0" hangingPunct="1">
        <a:defRPr kumimoji="1" sz="1766" kern="1200">
          <a:solidFill>
            <a:schemeClr val="tx1"/>
          </a:solidFill>
          <a:latin typeface="+mn-lt"/>
          <a:ea typeface="+mn-ea"/>
          <a:cs typeface="+mn-cs"/>
        </a:defRPr>
      </a:lvl8pPr>
      <a:lvl9pPr marL="3589203" algn="l" defTabSz="897301" rtl="0" eaLnBrk="1" latinLnBrk="0" hangingPunct="1">
        <a:defRPr kumimoji="1" sz="1766"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86063" y="281187"/>
            <a:ext cx="8748236" cy="1170252"/>
          </a:xfrm>
          <a:prstGeom prst="rect">
            <a:avLst/>
          </a:prstGeom>
        </p:spPr>
        <p:txBody>
          <a:bodyPr vert="horz" lIns="91315" tIns="45658" rIns="91315" bIns="4565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86063" y="1638386"/>
            <a:ext cx="8748236" cy="4633874"/>
          </a:xfrm>
          <a:prstGeom prst="rect">
            <a:avLst/>
          </a:prstGeom>
        </p:spPr>
        <p:txBody>
          <a:bodyPr vert="horz" lIns="91315" tIns="45658" rIns="91315" bIns="4565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86016" y="6507976"/>
            <a:ext cx="2268062" cy="373831"/>
          </a:xfrm>
          <a:prstGeom prst="rect">
            <a:avLst/>
          </a:prstGeom>
        </p:spPr>
        <p:txBody>
          <a:bodyPr vert="horz" lIns="91315" tIns="45658" rIns="91315" bIns="45658" rtlCol="0" anchor="ctr"/>
          <a:lstStyle>
            <a:lvl1pPr algn="l">
              <a:defRPr sz="1178">
                <a:solidFill>
                  <a:schemeClr val="tx1">
                    <a:tint val="75000"/>
                  </a:schemeClr>
                </a:solidFill>
              </a:defRPr>
            </a:lvl1pPr>
          </a:lstStyle>
          <a:p>
            <a:pPr defTabSz="896081"/>
            <a:fld id="{5DC782BA-9795-4153-9A17-AF439198BC36}" type="datetime1">
              <a:rPr lang="ja-JP" altLang="en-US" smtClean="0">
                <a:solidFill>
                  <a:prstClr val="black">
                    <a:tint val="75000"/>
                  </a:prstClr>
                </a:solidFill>
              </a:rPr>
              <a:t>2026/2/4</a:t>
            </a:fld>
            <a:endParaRPr lang="ja-JP" altLang="en-US" dirty="0">
              <a:solidFill>
                <a:prstClr val="black">
                  <a:tint val="75000"/>
                </a:prstClr>
              </a:solidFill>
            </a:endParaRPr>
          </a:p>
        </p:txBody>
      </p:sp>
      <p:sp>
        <p:nvSpPr>
          <p:cNvPr id="5" name="フッター プレースホルダー 4"/>
          <p:cNvSpPr>
            <a:spLocks noGrp="1"/>
          </p:cNvSpPr>
          <p:nvPr>
            <p:ph type="ftr" sz="quarter" idx="3"/>
          </p:nvPr>
        </p:nvSpPr>
        <p:spPr>
          <a:xfrm>
            <a:off x="3321105" y="6507976"/>
            <a:ext cx="3078083" cy="373831"/>
          </a:xfrm>
          <a:prstGeom prst="rect">
            <a:avLst/>
          </a:prstGeom>
        </p:spPr>
        <p:txBody>
          <a:bodyPr vert="horz" lIns="91315" tIns="45658" rIns="91315" bIns="45658" rtlCol="0" anchor="ctr"/>
          <a:lstStyle>
            <a:lvl1pPr algn="ctr">
              <a:defRPr sz="1178">
                <a:solidFill>
                  <a:schemeClr val="tx1">
                    <a:tint val="75000"/>
                  </a:schemeClr>
                </a:solidFill>
              </a:defRPr>
            </a:lvl1pPr>
          </a:lstStyle>
          <a:p>
            <a:pPr defTabSz="896081"/>
            <a:endParaRPr lang="ja-JP" altLang="en-US" dirty="0">
              <a:solidFill>
                <a:prstClr val="black">
                  <a:tint val="75000"/>
                </a:prstClr>
              </a:solidFill>
            </a:endParaRPr>
          </a:p>
        </p:txBody>
      </p:sp>
      <p:sp>
        <p:nvSpPr>
          <p:cNvPr id="6" name="スライド番号プレースホルダー 5"/>
          <p:cNvSpPr>
            <a:spLocks noGrp="1"/>
          </p:cNvSpPr>
          <p:nvPr>
            <p:ph type="sldNum" sz="quarter" idx="4"/>
          </p:nvPr>
        </p:nvSpPr>
        <p:spPr>
          <a:xfrm>
            <a:off x="7262889" y="6614816"/>
            <a:ext cx="2268062" cy="373831"/>
          </a:xfrm>
          <a:prstGeom prst="rect">
            <a:avLst/>
          </a:prstGeom>
        </p:spPr>
        <p:txBody>
          <a:bodyPr vert="horz" lIns="91315" tIns="45658" rIns="91315" bIns="45658" rtlCol="0" anchor="ctr"/>
          <a:lstStyle>
            <a:lvl1pPr algn="r">
              <a:defRPr sz="1178">
                <a:solidFill>
                  <a:schemeClr val="tx1"/>
                </a:solidFill>
              </a:defRPr>
            </a:lvl1pPr>
          </a:lstStyle>
          <a:p>
            <a:pPr defTabSz="896081"/>
            <a:fld id="{B1C9D502-7DD1-418A-AEC2-39ED2C6C71DC}" type="slidenum">
              <a:rPr lang="ja-JP" altLang="en-US" smtClean="0">
                <a:solidFill>
                  <a:prstClr val="black"/>
                </a:solidFill>
              </a:rPr>
              <a:pPr defTabSz="896081"/>
              <a:t>‹#›</a:t>
            </a:fld>
            <a:endParaRPr lang="ja-JP" altLang="en-US" dirty="0">
              <a:solidFill>
                <a:prstClr val="black"/>
              </a:solidFill>
            </a:endParaRPr>
          </a:p>
        </p:txBody>
      </p:sp>
    </p:spTree>
    <p:extLst>
      <p:ext uri="{BB962C8B-B14F-4D97-AF65-F5344CB8AC3E}">
        <p14:creationId xmlns:p14="http://schemas.microsoft.com/office/powerpoint/2010/main" val="2748681593"/>
      </p:ext>
    </p:extLst>
  </p:cSld>
  <p:clrMap bg1="lt1" tx1="dk1" bg2="lt2" tx2="dk2" accent1="accent1" accent2="accent2" accent3="accent3" accent4="accent4" accent5="accent5" accent6="accent6" hlink="hlink" folHlink="folHlink"/>
  <p:sldLayoutIdLst>
    <p:sldLayoutId id="2147484239" r:id="rId1"/>
    <p:sldLayoutId id="2147484240" r:id="rId2"/>
    <p:sldLayoutId id="2147484241" r:id="rId3"/>
    <p:sldLayoutId id="2147484242" r:id="rId4"/>
    <p:sldLayoutId id="2147484243" r:id="rId5"/>
    <p:sldLayoutId id="2147484244" r:id="rId6"/>
    <p:sldLayoutId id="2147484245" r:id="rId7"/>
    <p:sldLayoutId id="2147484246" r:id="rId8"/>
    <p:sldLayoutId id="2147484247" r:id="rId9"/>
    <p:sldLayoutId id="2147484248" r:id="rId10"/>
    <p:sldLayoutId id="2147484249" r:id="rId11"/>
  </p:sldLayoutIdLst>
  <p:hf hdr="0" ftr="0" dt="0"/>
  <p:txStyles>
    <p:titleStyle>
      <a:lvl1pPr algn="ctr" defTabSz="896081" rtl="0" eaLnBrk="1" latinLnBrk="0" hangingPunct="1">
        <a:spcBef>
          <a:spcPct val="0"/>
        </a:spcBef>
        <a:buNone/>
        <a:defRPr kumimoji="1" sz="4318" kern="1200">
          <a:solidFill>
            <a:schemeClr val="tx1"/>
          </a:solidFill>
          <a:latin typeface="+mj-lt"/>
          <a:ea typeface="+mj-ea"/>
          <a:cs typeface="+mj-cs"/>
        </a:defRPr>
      </a:lvl1pPr>
    </p:titleStyle>
    <p:bodyStyle>
      <a:lvl1pPr marL="336030" indent="-336030" algn="l" defTabSz="896081" rtl="0" eaLnBrk="1" latinLnBrk="0" hangingPunct="1">
        <a:spcBef>
          <a:spcPct val="20000"/>
        </a:spcBef>
        <a:buFont typeface="Arial" panose="020B0604020202020204" pitchFamily="34" charset="0"/>
        <a:buChar char="•"/>
        <a:defRPr kumimoji="1" sz="3140" kern="1200">
          <a:solidFill>
            <a:schemeClr val="tx1"/>
          </a:solidFill>
          <a:latin typeface="+mn-lt"/>
          <a:ea typeface="+mn-ea"/>
          <a:cs typeface="+mn-cs"/>
        </a:defRPr>
      </a:lvl1pPr>
      <a:lvl2pPr marL="728065" indent="-280026" algn="l" defTabSz="896081" rtl="0" eaLnBrk="1" latinLnBrk="0" hangingPunct="1">
        <a:spcBef>
          <a:spcPct val="20000"/>
        </a:spcBef>
        <a:buFont typeface="Arial" panose="020B0604020202020204" pitchFamily="34" charset="0"/>
        <a:buChar char="–"/>
        <a:defRPr kumimoji="1" sz="2748" kern="1200">
          <a:solidFill>
            <a:schemeClr val="tx1"/>
          </a:solidFill>
          <a:latin typeface="+mn-lt"/>
          <a:ea typeface="+mn-ea"/>
          <a:cs typeface="+mn-cs"/>
        </a:defRPr>
      </a:lvl2pPr>
      <a:lvl3pPr marL="1120101" indent="-224020" algn="l" defTabSz="896081" rtl="0" eaLnBrk="1" latinLnBrk="0" hangingPunct="1">
        <a:spcBef>
          <a:spcPct val="20000"/>
        </a:spcBef>
        <a:buFont typeface="Arial" panose="020B0604020202020204" pitchFamily="34" charset="0"/>
        <a:buChar char="•"/>
        <a:defRPr kumimoji="1" sz="2355" kern="1200">
          <a:solidFill>
            <a:schemeClr val="tx1"/>
          </a:solidFill>
          <a:latin typeface="+mn-lt"/>
          <a:ea typeface="+mn-ea"/>
          <a:cs typeface="+mn-cs"/>
        </a:defRPr>
      </a:lvl3pPr>
      <a:lvl4pPr marL="1568140" indent="-224020" algn="l" defTabSz="896081"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4pPr>
      <a:lvl5pPr marL="2016181" indent="-224020" algn="l" defTabSz="896081"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5pPr>
      <a:lvl6pPr marL="2464221" indent="-224020" algn="l" defTabSz="896081"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6pPr>
      <a:lvl7pPr marL="2912261" indent="-224020" algn="l" defTabSz="896081"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7pPr>
      <a:lvl8pPr marL="3360302" indent="-224020" algn="l" defTabSz="896081"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8pPr>
      <a:lvl9pPr marL="3808341" indent="-224020" algn="l" defTabSz="896081"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9pPr>
    </p:bodyStyle>
    <p:otherStyle>
      <a:defPPr>
        <a:defRPr lang="ja-JP"/>
      </a:defPPr>
      <a:lvl1pPr marL="0" algn="l" defTabSz="896081" rtl="0" eaLnBrk="1" latinLnBrk="0" hangingPunct="1">
        <a:defRPr kumimoji="1" sz="1766" kern="1200">
          <a:solidFill>
            <a:schemeClr val="tx1"/>
          </a:solidFill>
          <a:latin typeface="+mn-lt"/>
          <a:ea typeface="+mn-ea"/>
          <a:cs typeface="+mn-cs"/>
        </a:defRPr>
      </a:lvl1pPr>
      <a:lvl2pPr marL="448040" algn="l" defTabSz="896081" rtl="0" eaLnBrk="1" latinLnBrk="0" hangingPunct="1">
        <a:defRPr kumimoji="1" sz="1766" kern="1200">
          <a:solidFill>
            <a:schemeClr val="tx1"/>
          </a:solidFill>
          <a:latin typeface="+mn-lt"/>
          <a:ea typeface="+mn-ea"/>
          <a:cs typeface="+mn-cs"/>
        </a:defRPr>
      </a:lvl2pPr>
      <a:lvl3pPr marL="896081" algn="l" defTabSz="896081" rtl="0" eaLnBrk="1" latinLnBrk="0" hangingPunct="1">
        <a:defRPr kumimoji="1" sz="1766" kern="1200">
          <a:solidFill>
            <a:schemeClr val="tx1"/>
          </a:solidFill>
          <a:latin typeface="+mn-lt"/>
          <a:ea typeface="+mn-ea"/>
          <a:cs typeface="+mn-cs"/>
        </a:defRPr>
      </a:lvl3pPr>
      <a:lvl4pPr marL="1344121" algn="l" defTabSz="896081" rtl="0" eaLnBrk="1" latinLnBrk="0" hangingPunct="1">
        <a:defRPr kumimoji="1" sz="1766" kern="1200">
          <a:solidFill>
            <a:schemeClr val="tx1"/>
          </a:solidFill>
          <a:latin typeface="+mn-lt"/>
          <a:ea typeface="+mn-ea"/>
          <a:cs typeface="+mn-cs"/>
        </a:defRPr>
      </a:lvl4pPr>
      <a:lvl5pPr marL="1792160" algn="l" defTabSz="896081" rtl="0" eaLnBrk="1" latinLnBrk="0" hangingPunct="1">
        <a:defRPr kumimoji="1" sz="1766" kern="1200">
          <a:solidFill>
            <a:schemeClr val="tx1"/>
          </a:solidFill>
          <a:latin typeface="+mn-lt"/>
          <a:ea typeface="+mn-ea"/>
          <a:cs typeface="+mn-cs"/>
        </a:defRPr>
      </a:lvl5pPr>
      <a:lvl6pPr marL="2240200" algn="l" defTabSz="896081" rtl="0" eaLnBrk="1" latinLnBrk="0" hangingPunct="1">
        <a:defRPr kumimoji="1" sz="1766" kern="1200">
          <a:solidFill>
            <a:schemeClr val="tx1"/>
          </a:solidFill>
          <a:latin typeface="+mn-lt"/>
          <a:ea typeface="+mn-ea"/>
          <a:cs typeface="+mn-cs"/>
        </a:defRPr>
      </a:lvl6pPr>
      <a:lvl7pPr marL="2688241" algn="l" defTabSz="896081" rtl="0" eaLnBrk="1" latinLnBrk="0" hangingPunct="1">
        <a:defRPr kumimoji="1" sz="1766" kern="1200">
          <a:solidFill>
            <a:schemeClr val="tx1"/>
          </a:solidFill>
          <a:latin typeface="+mn-lt"/>
          <a:ea typeface="+mn-ea"/>
          <a:cs typeface="+mn-cs"/>
        </a:defRPr>
      </a:lvl7pPr>
      <a:lvl8pPr marL="3136282" algn="l" defTabSz="896081" rtl="0" eaLnBrk="1" latinLnBrk="0" hangingPunct="1">
        <a:defRPr kumimoji="1" sz="1766" kern="1200">
          <a:solidFill>
            <a:schemeClr val="tx1"/>
          </a:solidFill>
          <a:latin typeface="+mn-lt"/>
          <a:ea typeface="+mn-ea"/>
          <a:cs typeface="+mn-cs"/>
        </a:defRPr>
      </a:lvl8pPr>
      <a:lvl9pPr marL="3584321" algn="l" defTabSz="896081" rtl="0" eaLnBrk="1" latinLnBrk="0" hangingPunct="1">
        <a:defRPr kumimoji="1" sz="176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額縁 24"/>
          <p:cNvSpPr/>
          <p:nvPr/>
        </p:nvSpPr>
        <p:spPr>
          <a:xfrm>
            <a:off x="172985" y="6175052"/>
            <a:ext cx="9079634" cy="648072"/>
          </a:xfrm>
          <a:prstGeom prst="bevel">
            <a:avLst/>
          </a:prstGeom>
          <a:pattFill prst="pct60">
            <a:fgClr>
              <a:srgbClr val="FFFF00"/>
            </a:fgClr>
            <a:bgClr>
              <a:schemeClr val="bg1"/>
            </a:bgClr>
          </a:pattFill>
          <a:ln w="9525">
            <a:solidFill>
              <a:schemeClr val="accent6">
                <a:lumMod val="60000"/>
                <a:lumOff val="40000"/>
              </a:schemeClr>
            </a:solidFill>
          </a:ln>
          <a:effectLst>
            <a:outerShdw blurRad="50800" dist="50800" dir="5400000" algn="ctr" rotWithShape="0">
              <a:schemeClr val="bg1">
                <a:lumMod val="6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ＤＦ特太ゴシック体" panose="020B0509000000000000" pitchFamily="49" charset="-128"/>
                <a:ea typeface="ＤＦ特太ゴシック体" panose="020B0509000000000000" pitchFamily="49" charset="-128"/>
              </a:rPr>
              <a:t>高齢化等が進展する中、地域における人口動態等の変化を見据えながら、</a:t>
            </a:r>
            <a:endParaRPr lang="en-US" altLang="ja-JP" sz="1400" dirty="0">
              <a:solidFill>
                <a:schemeClr val="tx1"/>
              </a:solidFill>
              <a:latin typeface="ＤＦ特太ゴシック体" panose="020B0509000000000000" pitchFamily="49" charset="-128"/>
              <a:ea typeface="ＤＦ特太ゴシック体" panose="020B0509000000000000" pitchFamily="49" charset="-128"/>
            </a:endParaRPr>
          </a:p>
          <a:p>
            <a:pPr algn="ctr"/>
            <a:r>
              <a:rPr lang="ja-JP" altLang="en-US" sz="1400" dirty="0">
                <a:solidFill>
                  <a:schemeClr val="tx1"/>
                </a:solidFill>
                <a:latin typeface="ＤＦ特太ゴシック体" panose="020B0509000000000000" pitchFamily="49" charset="-128"/>
                <a:ea typeface="ＤＦ特太ゴシック体" panose="020B0509000000000000" pitchFamily="49" charset="-128"/>
              </a:rPr>
              <a:t>保険者機能を強化し、政策目標の実現を図ることが必要</a:t>
            </a:r>
          </a:p>
        </p:txBody>
      </p:sp>
      <p:cxnSp>
        <p:nvCxnSpPr>
          <p:cNvPr id="37" name="直線コネクタ 36"/>
          <p:cNvCxnSpPr>
            <a:stCxn id="66" idx="2"/>
            <a:endCxn id="36" idx="0"/>
          </p:cNvCxnSpPr>
          <p:nvPr/>
        </p:nvCxnSpPr>
        <p:spPr>
          <a:xfrm flipH="1">
            <a:off x="1156387" y="1551735"/>
            <a:ext cx="3464501" cy="1094925"/>
          </a:xfrm>
          <a:prstGeom prst="line">
            <a:avLst/>
          </a:prstGeom>
          <a:ln w="6350">
            <a:solidFill>
              <a:schemeClr val="tx2">
                <a:lumMod val="40000"/>
                <a:lumOff val="60000"/>
              </a:schemeClr>
            </a:solidFill>
            <a:prstDash val="dash"/>
            <a:headEnd type="stealth" w="lg" len="lg"/>
            <a:tailEnd type="none" w="lg" len="lg"/>
          </a:ln>
        </p:spPr>
        <p:style>
          <a:lnRef idx="1">
            <a:schemeClr val="accent1"/>
          </a:lnRef>
          <a:fillRef idx="0">
            <a:schemeClr val="accent1"/>
          </a:fillRef>
          <a:effectRef idx="0">
            <a:schemeClr val="accent1"/>
          </a:effectRef>
          <a:fontRef idx="minor">
            <a:schemeClr val="tx1"/>
          </a:fontRef>
        </p:style>
      </p:cxnSp>
      <p:sp>
        <p:nvSpPr>
          <p:cNvPr id="3" name="Rectangle 19"/>
          <p:cNvSpPr>
            <a:spLocks noChangeArrowheads="1"/>
          </p:cNvSpPr>
          <p:nvPr/>
        </p:nvSpPr>
        <p:spPr bwMode="auto">
          <a:xfrm>
            <a:off x="-1" y="-17637"/>
            <a:ext cx="9720263" cy="462411"/>
          </a:xfrm>
          <a:prstGeom prst="rect">
            <a:avLst/>
          </a:prstGeom>
          <a:pattFill prst="dkUpDiag">
            <a:fgClr>
              <a:srgbClr val="003579"/>
            </a:fgClr>
            <a:bgClr>
              <a:srgbClr val="004292"/>
            </a:bgClr>
          </a:pattFill>
          <a:ln w="12700" cap="flat" cmpd="sng" algn="ctr">
            <a:noFill/>
            <a:prstDash val="solid"/>
            <a:miter lim="800000"/>
          </a:ln>
          <a:effectLst/>
        </p:spPr>
        <p:txBody>
          <a:bodyPr lIns="360000" tIns="180000" rIns="326585" bIns="108000" rtlCol="0" anchor="ctr"/>
          <a:lstStyle/>
          <a:p>
            <a:pPr algn="ctr" defTabSz="457200"/>
            <a:r>
              <a:rPr lang="ja-JP" altLang="en-US" b="1" kern="0" dirty="0">
                <a:solidFill>
                  <a:srgbClr val="FFFFFF"/>
                </a:solidFill>
                <a:latin typeface="Meiryo" panose="020B0604030504040204" pitchFamily="34" charset="-128"/>
                <a:ea typeface="Meiryo" panose="020B0604030504040204" pitchFamily="34" charset="-128"/>
              </a:rPr>
              <a:t>保険者機能強化推進交付金と介護保険保険者努力支援交付金の評価体系</a:t>
            </a:r>
            <a:endParaRPr lang="en-US" altLang="ja-JP" b="1" kern="0" dirty="0">
              <a:solidFill>
                <a:srgbClr val="FFFFFF"/>
              </a:solidFill>
              <a:latin typeface="Meiryo" panose="020B0604030504040204" pitchFamily="34" charset="-128"/>
              <a:ea typeface="Meiryo" panose="020B0604030504040204" pitchFamily="34" charset="-128"/>
            </a:endParaRPr>
          </a:p>
        </p:txBody>
      </p:sp>
      <p:sp>
        <p:nvSpPr>
          <p:cNvPr id="2" name="二等辺三角形 1"/>
          <p:cNvSpPr/>
          <p:nvPr/>
        </p:nvSpPr>
        <p:spPr>
          <a:xfrm>
            <a:off x="172985" y="3180626"/>
            <a:ext cx="8867407" cy="1638398"/>
          </a:xfrm>
          <a:prstGeom prst="triangle">
            <a:avLst>
              <a:gd name="adj" fmla="val 49322"/>
            </a:avLst>
          </a:prstGeom>
          <a:solidFill>
            <a:schemeClr val="accent5">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角丸四角形 65"/>
          <p:cNvSpPr/>
          <p:nvPr/>
        </p:nvSpPr>
        <p:spPr>
          <a:xfrm>
            <a:off x="2771899" y="882532"/>
            <a:ext cx="3697978" cy="669203"/>
          </a:xfrm>
          <a:prstGeom prst="roundRect">
            <a:avLst/>
          </a:prstGeom>
          <a:pattFill prst="pct50">
            <a:fgClr>
              <a:schemeClr val="accent6">
                <a:lumMod val="60000"/>
                <a:lumOff val="40000"/>
              </a:schemeClr>
            </a:fgClr>
            <a:bgClr>
              <a:schemeClr val="bg1"/>
            </a:bgClr>
          </a:pattFill>
          <a:ln cmpd="dbl">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HG丸ｺﾞｼｯｸM-PRO" panose="020F0600000000000000" pitchFamily="50" charset="-128"/>
                <a:ea typeface="HG丸ｺﾞｼｯｸM-PRO" panose="020F0600000000000000" pitchFamily="50" charset="-128"/>
              </a:rPr>
              <a:t>高齢者がその状況に応じて</a:t>
            </a:r>
            <a:endParaRPr lang="en-US" altLang="ja-JP" sz="1400" b="1" dirty="0">
              <a:solidFill>
                <a:schemeClr val="tx1"/>
              </a:solidFill>
              <a:latin typeface="HG丸ｺﾞｼｯｸM-PRO" panose="020F0600000000000000" pitchFamily="50" charset="-128"/>
              <a:ea typeface="HG丸ｺﾞｼｯｸM-PRO" panose="020F0600000000000000" pitchFamily="50" charset="-128"/>
            </a:endParaRPr>
          </a:p>
          <a:p>
            <a:pPr algn="ctr"/>
            <a:r>
              <a:rPr lang="ja-JP" altLang="en-US" sz="1400" b="1" dirty="0">
                <a:solidFill>
                  <a:schemeClr val="tx1"/>
                </a:solidFill>
                <a:latin typeface="HG丸ｺﾞｼｯｸM-PRO" panose="020F0600000000000000" pitchFamily="50" charset="-128"/>
                <a:ea typeface="HG丸ｺﾞｼｯｸM-PRO" panose="020F0600000000000000" pitchFamily="50" charset="-128"/>
              </a:rPr>
              <a:t>可能な限り自立した日常生活を営む</a:t>
            </a:r>
          </a:p>
        </p:txBody>
      </p:sp>
      <p:cxnSp>
        <p:nvCxnSpPr>
          <p:cNvPr id="93" name="直線コネクタ 92"/>
          <p:cNvCxnSpPr/>
          <p:nvPr/>
        </p:nvCxnSpPr>
        <p:spPr>
          <a:xfrm>
            <a:off x="107603" y="1688655"/>
            <a:ext cx="9558695" cy="0"/>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7" name="直線コネクタ 96"/>
          <p:cNvCxnSpPr/>
          <p:nvPr/>
        </p:nvCxnSpPr>
        <p:spPr>
          <a:xfrm>
            <a:off x="94034" y="3810902"/>
            <a:ext cx="9558695" cy="0"/>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 name="下矢印 10"/>
          <p:cNvSpPr/>
          <p:nvPr/>
        </p:nvSpPr>
        <p:spPr>
          <a:xfrm rot="10800000">
            <a:off x="4169502" y="1673261"/>
            <a:ext cx="954952" cy="4370803"/>
          </a:xfrm>
          <a:prstGeom prst="downArrow">
            <a:avLst>
              <a:gd name="adj1" fmla="val 50000"/>
              <a:gd name="adj2" fmla="val 39663"/>
            </a:avLst>
          </a:prstGeom>
          <a:pattFill prst="pct50">
            <a:fgClr>
              <a:srgbClr val="FF99FF"/>
            </a:fgClr>
            <a:bgClr>
              <a:schemeClr val="bg1"/>
            </a:bgClr>
          </a:pattFill>
          <a:ln>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角丸四角形 12"/>
          <p:cNvSpPr/>
          <p:nvPr/>
        </p:nvSpPr>
        <p:spPr>
          <a:xfrm>
            <a:off x="53964" y="2441710"/>
            <a:ext cx="9126647" cy="1264122"/>
          </a:xfrm>
          <a:prstGeom prst="roundRect">
            <a:avLst/>
          </a:prstGeom>
          <a:solidFill>
            <a:schemeClr val="accent6">
              <a:lumMod val="40000"/>
              <a:lumOff val="60000"/>
              <a:alpha val="20000"/>
            </a:schemeClr>
          </a:solidFill>
          <a:ln w="34925">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 name="グループ化 7"/>
          <p:cNvGrpSpPr/>
          <p:nvPr/>
        </p:nvGrpSpPr>
        <p:grpSpPr>
          <a:xfrm>
            <a:off x="2354876" y="2646660"/>
            <a:ext cx="6685516" cy="821515"/>
            <a:chOff x="148106" y="3134525"/>
            <a:chExt cx="11175438" cy="808279"/>
          </a:xfrm>
        </p:grpSpPr>
        <p:sp>
          <p:nvSpPr>
            <p:cNvPr id="33" name="楕円 32"/>
            <p:cNvSpPr/>
            <p:nvPr/>
          </p:nvSpPr>
          <p:spPr>
            <a:xfrm>
              <a:off x="148106" y="3134525"/>
              <a:ext cx="3600400" cy="792088"/>
            </a:xfrm>
            <a:prstGeom prst="ellipse">
              <a:avLst/>
            </a:prstGeom>
            <a:pattFill prst="pct30">
              <a:fgClr>
                <a:schemeClr val="tx2">
                  <a:lumMod val="20000"/>
                  <a:lumOff val="80000"/>
                </a:schemeClr>
              </a:fgClr>
              <a:bgClr>
                <a:schemeClr val="bg1"/>
              </a:bgClr>
            </a:patt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HG丸ｺﾞｼｯｸM-PRO" panose="020F0600000000000000" pitchFamily="50" charset="-128"/>
                  <a:ea typeface="HG丸ｺﾞｼｯｸM-PRO" panose="020F0600000000000000" pitchFamily="50" charset="-128"/>
                </a:rPr>
                <a:t>介護予防</a:t>
              </a:r>
              <a:r>
                <a:rPr lang="en-US" altLang="ja-JP" sz="1400" b="1" dirty="0">
                  <a:solidFill>
                    <a:schemeClr val="tx1"/>
                  </a:solidFill>
                  <a:latin typeface="HG丸ｺﾞｼｯｸM-PRO" panose="020F0600000000000000" pitchFamily="50" charset="-128"/>
                  <a:ea typeface="HG丸ｺﾞｼｯｸM-PRO" panose="020F0600000000000000" pitchFamily="50" charset="-128"/>
                </a:rPr>
                <a:t>/</a:t>
              </a:r>
              <a:r>
                <a:rPr lang="ja-JP" altLang="en-US" sz="1400" b="1" dirty="0">
                  <a:solidFill>
                    <a:schemeClr val="tx1"/>
                  </a:solidFill>
                  <a:latin typeface="HG丸ｺﾞｼｯｸM-PRO" panose="020F0600000000000000" pitchFamily="50" charset="-128"/>
                  <a:ea typeface="HG丸ｺﾞｼｯｸM-PRO" panose="020F0600000000000000" pitchFamily="50" charset="-128"/>
                </a:rPr>
                <a:t>日常生活支援を推進する</a:t>
              </a:r>
            </a:p>
          </p:txBody>
        </p:sp>
        <p:sp>
          <p:nvSpPr>
            <p:cNvPr id="34" name="楕円 33"/>
            <p:cNvSpPr/>
            <p:nvPr/>
          </p:nvSpPr>
          <p:spPr>
            <a:xfrm>
              <a:off x="3924027" y="3150716"/>
              <a:ext cx="3600400" cy="792088"/>
            </a:xfrm>
            <a:prstGeom prst="ellipse">
              <a:avLst/>
            </a:prstGeom>
            <a:pattFill prst="pct30">
              <a:fgClr>
                <a:schemeClr val="tx2">
                  <a:lumMod val="20000"/>
                  <a:lumOff val="80000"/>
                </a:schemeClr>
              </a:fgClr>
              <a:bgClr>
                <a:schemeClr val="bg1"/>
              </a:bgClr>
            </a:patt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HG丸ｺﾞｼｯｸM-PRO" panose="020F0600000000000000" pitchFamily="50" charset="-128"/>
                  <a:ea typeface="HG丸ｺﾞｼｯｸM-PRO" panose="020F0600000000000000" pitchFamily="50" charset="-128"/>
                </a:rPr>
                <a:t>認知症総合支援を推進する</a:t>
              </a:r>
            </a:p>
          </p:txBody>
        </p:sp>
        <p:sp>
          <p:nvSpPr>
            <p:cNvPr id="35" name="楕円 34"/>
            <p:cNvSpPr/>
            <p:nvPr/>
          </p:nvSpPr>
          <p:spPr>
            <a:xfrm>
              <a:off x="7723144" y="3150716"/>
              <a:ext cx="3600400" cy="792088"/>
            </a:xfrm>
            <a:prstGeom prst="ellipse">
              <a:avLst/>
            </a:prstGeom>
            <a:pattFill prst="pct30">
              <a:fgClr>
                <a:schemeClr val="tx2">
                  <a:lumMod val="20000"/>
                  <a:lumOff val="80000"/>
                </a:schemeClr>
              </a:fgClr>
              <a:bgClr>
                <a:schemeClr val="bg1"/>
              </a:bgClr>
            </a:patt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HG丸ｺﾞｼｯｸM-PRO" panose="020F0600000000000000" pitchFamily="50" charset="-128"/>
                  <a:ea typeface="HG丸ｺﾞｼｯｸM-PRO" panose="020F0600000000000000" pitchFamily="50" charset="-128"/>
                </a:rPr>
                <a:t>在宅医療・在宅介護連携の体制を構築する</a:t>
              </a:r>
            </a:p>
          </p:txBody>
        </p:sp>
      </p:grpSp>
      <p:sp>
        <p:nvSpPr>
          <p:cNvPr id="39" name="楕円 38"/>
          <p:cNvSpPr/>
          <p:nvPr/>
        </p:nvSpPr>
        <p:spPr>
          <a:xfrm>
            <a:off x="2889276" y="5111634"/>
            <a:ext cx="3410541" cy="753055"/>
          </a:xfrm>
          <a:prstGeom prst="ellipse">
            <a:avLst/>
          </a:prstGeom>
          <a:pattFill prst="pct50">
            <a:fgClr>
              <a:schemeClr val="accent3">
                <a:lumMod val="60000"/>
                <a:lumOff val="40000"/>
              </a:schemeClr>
            </a:fgClr>
            <a:bgClr>
              <a:schemeClr val="bg1"/>
            </a:bgClr>
          </a:patt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HG丸ｺﾞｼｯｸM-PRO" panose="020F0600000000000000" pitchFamily="50" charset="-128"/>
                <a:ea typeface="HG丸ｺﾞｼｯｸM-PRO" panose="020F0600000000000000" pitchFamily="50" charset="-128"/>
              </a:rPr>
              <a:t>持続可能な地域のあるべき姿をかたちにする</a:t>
            </a:r>
          </a:p>
        </p:txBody>
      </p:sp>
      <p:cxnSp>
        <p:nvCxnSpPr>
          <p:cNvPr id="28" name="直線コネクタ 27"/>
          <p:cNvCxnSpPr>
            <a:stCxn id="66" idx="2"/>
            <a:endCxn id="33" idx="0"/>
          </p:cNvCxnSpPr>
          <p:nvPr/>
        </p:nvCxnSpPr>
        <p:spPr>
          <a:xfrm flipH="1">
            <a:off x="3431815" y="1551735"/>
            <a:ext cx="1189073" cy="1094925"/>
          </a:xfrm>
          <a:prstGeom prst="line">
            <a:avLst/>
          </a:prstGeom>
          <a:ln w="19050">
            <a:solidFill>
              <a:srgbClr val="0070C0"/>
            </a:solidFill>
            <a:prstDash val="dash"/>
            <a:headEnd type="stealth" w="lg" len="lg"/>
            <a:tailEnd type="none" w="lg" len="lg"/>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a:stCxn id="66" idx="2"/>
            <a:endCxn id="34" idx="0"/>
          </p:cNvCxnSpPr>
          <p:nvPr/>
        </p:nvCxnSpPr>
        <p:spPr>
          <a:xfrm>
            <a:off x="4620888" y="1551735"/>
            <a:ext cx="1069808" cy="1111381"/>
          </a:xfrm>
          <a:prstGeom prst="line">
            <a:avLst/>
          </a:prstGeom>
          <a:ln w="19050">
            <a:solidFill>
              <a:srgbClr val="0070C0"/>
            </a:solidFill>
            <a:prstDash val="dash"/>
            <a:headEnd type="stealth" w="lg" len="lg"/>
            <a:tailEnd type="none" w="lg" len="lg"/>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a:stCxn id="66" idx="2"/>
            <a:endCxn id="35" idx="0"/>
          </p:cNvCxnSpPr>
          <p:nvPr/>
        </p:nvCxnSpPr>
        <p:spPr>
          <a:xfrm>
            <a:off x="4620888" y="1551735"/>
            <a:ext cx="3342565" cy="1111381"/>
          </a:xfrm>
          <a:prstGeom prst="line">
            <a:avLst/>
          </a:prstGeom>
          <a:ln w="19050">
            <a:solidFill>
              <a:srgbClr val="0070C0"/>
            </a:solidFill>
            <a:prstDash val="dash"/>
            <a:headEnd type="stealth" w="lg" len="lg"/>
            <a:tailEnd type="none" w="lg" len="lg"/>
          </a:ln>
        </p:spPr>
        <p:style>
          <a:lnRef idx="1">
            <a:schemeClr val="accent1"/>
          </a:lnRef>
          <a:fillRef idx="0">
            <a:schemeClr val="accent1"/>
          </a:fillRef>
          <a:effectRef idx="0">
            <a:schemeClr val="accent1"/>
          </a:effectRef>
          <a:fontRef idx="minor">
            <a:schemeClr val="tx1"/>
          </a:fontRef>
        </p:style>
      </p:cxnSp>
      <p:sp>
        <p:nvSpPr>
          <p:cNvPr id="48" name="テキスト ボックス 47"/>
          <p:cNvSpPr txBox="1"/>
          <p:nvPr/>
        </p:nvSpPr>
        <p:spPr>
          <a:xfrm>
            <a:off x="53964" y="2099412"/>
            <a:ext cx="2887744" cy="292610"/>
          </a:xfrm>
          <a:prstGeom prst="rect">
            <a:avLst/>
          </a:prstGeom>
          <a:noFill/>
        </p:spPr>
        <p:txBody>
          <a:bodyPr wrap="square" rtlCol="0">
            <a:spAutoFit/>
          </a:bodyPr>
          <a:lstStyle/>
          <a:p>
            <a:r>
              <a:rPr kumimoji="1" lang="en-US" altLang="ja-JP" sz="1400" b="1" dirty="0">
                <a:solidFill>
                  <a:schemeClr val="accent6">
                    <a:lumMod val="75000"/>
                  </a:schemeClr>
                </a:solidFill>
              </a:rPr>
              <a:t>〈</a:t>
            </a:r>
            <a:r>
              <a:rPr kumimoji="1" lang="ja-JP" altLang="en-US" sz="1400" b="1" dirty="0">
                <a:solidFill>
                  <a:schemeClr val="accent6">
                    <a:lumMod val="75000"/>
                  </a:schemeClr>
                </a:solidFill>
              </a:rPr>
              <a:t>地域包括ケアの実施体制</a:t>
            </a:r>
            <a:r>
              <a:rPr kumimoji="1" lang="en-US" altLang="ja-JP" sz="1400" b="1" dirty="0">
                <a:solidFill>
                  <a:schemeClr val="accent6">
                    <a:lumMod val="75000"/>
                  </a:schemeClr>
                </a:solidFill>
              </a:rPr>
              <a:t>〉</a:t>
            </a:r>
            <a:endParaRPr kumimoji="1" lang="ja-JP" altLang="en-US" sz="1400" b="1" dirty="0">
              <a:solidFill>
                <a:schemeClr val="accent6">
                  <a:lumMod val="75000"/>
                </a:schemeClr>
              </a:solidFill>
            </a:endParaRPr>
          </a:p>
        </p:txBody>
      </p:sp>
      <p:cxnSp>
        <p:nvCxnSpPr>
          <p:cNvPr id="15" name="直線コネクタ 14"/>
          <p:cNvCxnSpPr>
            <a:stCxn id="39" idx="0"/>
          </p:cNvCxnSpPr>
          <p:nvPr/>
        </p:nvCxnSpPr>
        <p:spPr>
          <a:xfrm flipH="1" flipV="1">
            <a:off x="1485354" y="4769336"/>
            <a:ext cx="3109193" cy="342298"/>
          </a:xfrm>
          <a:prstGeom prst="line">
            <a:avLst/>
          </a:prstGeom>
          <a:ln w="19050">
            <a:solidFill>
              <a:srgbClr val="0070C0"/>
            </a:solidFill>
            <a:prstDash val="dash"/>
            <a:tailEnd type="stealth" w="lg" len="lg"/>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a:stCxn id="39" idx="0"/>
            <a:endCxn id="45" idx="4"/>
          </p:cNvCxnSpPr>
          <p:nvPr/>
        </p:nvCxnSpPr>
        <p:spPr>
          <a:xfrm flipH="1" flipV="1">
            <a:off x="2200327" y="4769336"/>
            <a:ext cx="2394220" cy="342298"/>
          </a:xfrm>
          <a:prstGeom prst="line">
            <a:avLst/>
          </a:prstGeom>
          <a:ln w="19050">
            <a:solidFill>
              <a:srgbClr val="0070C0"/>
            </a:solidFill>
            <a:prstDash val="dash"/>
            <a:tailEnd type="stealth" w="lg" len="lg"/>
          </a:ln>
        </p:spPr>
        <p:style>
          <a:lnRef idx="1">
            <a:schemeClr val="accent1"/>
          </a:lnRef>
          <a:fillRef idx="0">
            <a:schemeClr val="accent1"/>
          </a:fillRef>
          <a:effectRef idx="0">
            <a:schemeClr val="accent1"/>
          </a:effectRef>
          <a:fontRef idx="minor">
            <a:schemeClr val="tx1"/>
          </a:fontRef>
        </p:style>
      </p:cxnSp>
      <p:cxnSp>
        <p:nvCxnSpPr>
          <p:cNvPr id="51" name="直線矢印コネクタ 50"/>
          <p:cNvCxnSpPr>
            <a:stCxn id="39" idx="0"/>
            <a:endCxn id="71" idx="4"/>
          </p:cNvCxnSpPr>
          <p:nvPr/>
        </p:nvCxnSpPr>
        <p:spPr>
          <a:xfrm flipV="1">
            <a:off x="4594547" y="4769336"/>
            <a:ext cx="2353120" cy="342298"/>
          </a:xfrm>
          <a:prstGeom prst="straightConnector1">
            <a:avLst/>
          </a:prstGeom>
          <a:ln w="19050">
            <a:solidFill>
              <a:srgbClr val="0070C0"/>
            </a:solidFill>
            <a:prstDash val="dash"/>
            <a:tailEnd type="stealth" w="lg" len="lg"/>
          </a:ln>
        </p:spPr>
        <p:style>
          <a:lnRef idx="1">
            <a:schemeClr val="accent1"/>
          </a:lnRef>
          <a:fillRef idx="0">
            <a:schemeClr val="accent1"/>
          </a:fillRef>
          <a:effectRef idx="0">
            <a:schemeClr val="accent1"/>
          </a:effectRef>
          <a:fontRef idx="minor">
            <a:schemeClr val="tx1"/>
          </a:fontRef>
        </p:style>
      </p:cxnSp>
      <p:sp>
        <p:nvSpPr>
          <p:cNvPr id="61" name="テキスト ボックス 60"/>
          <p:cNvSpPr txBox="1"/>
          <p:nvPr/>
        </p:nvSpPr>
        <p:spPr>
          <a:xfrm>
            <a:off x="9160287" y="1782564"/>
            <a:ext cx="492443" cy="1916867"/>
          </a:xfrm>
          <a:prstGeom prst="rect">
            <a:avLst/>
          </a:prstGeom>
          <a:noFill/>
        </p:spPr>
        <p:txBody>
          <a:bodyPr vert="eaVert" wrap="square" rtlCol="0">
            <a:spAutoFit/>
          </a:bodyPr>
          <a:lstStyle/>
          <a:p>
            <a:r>
              <a:rPr kumimoji="1" lang="ja-JP" altLang="en-US" sz="2000" b="1" dirty="0">
                <a:solidFill>
                  <a:schemeClr val="tx2">
                    <a:lumMod val="60000"/>
                    <a:lumOff val="40000"/>
                  </a:schemeClr>
                </a:solidFill>
                <a:latin typeface="ＤＦ特太ゴシック体" panose="020B0509000000000000" pitchFamily="49" charset="-128"/>
                <a:ea typeface="ＤＦ特太ゴシック体" panose="020B0509000000000000" pitchFamily="49" charset="-128"/>
              </a:rPr>
              <a:t>努力支援交付金</a:t>
            </a:r>
            <a:endParaRPr kumimoji="1" lang="ja-JP" altLang="en-US" sz="1400" b="1" dirty="0">
              <a:solidFill>
                <a:schemeClr val="tx2">
                  <a:lumMod val="60000"/>
                  <a:lumOff val="40000"/>
                </a:schemeClr>
              </a:solidFill>
              <a:latin typeface="ＤＦ特太ゴシック体" panose="020B0509000000000000" pitchFamily="49" charset="-128"/>
              <a:ea typeface="ＤＦ特太ゴシック体" panose="020B0509000000000000" pitchFamily="49" charset="-128"/>
            </a:endParaRPr>
          </a:p>
        </p:txBody>
      </p:sp>
      <p:sp>
        <p:nvSpPr>
          <p:cNvPr id="86" name="テキスト ボックス 85"/>
          <p:cNvSpPr txBox="1"/>
          <p:nvPr/>
        </p:nvSpPr>
        <p:spPr>
          <a:xfrm>
            <a:off x="9160289" y="4240417"/>
            <a:ext cx="492443" cy="1959327"/>
          </a:xfrm>
          <a:prstGeom prst="rect">
            <a:avLst/>
          </a:prstGeom>
          <a:noFill/>
        </p:spPr>
        <p:txBody>
          <a:bodyPr vert="eaVert" wrap="square" rtlCol="0">
            <a:spAutoFit/>
          </a:bodyPr>
          <a:lstStyle>
            <a:defPPr>
              <a:defRPr lang="ja-JP"/>
            </a:defPPr>
            <a:lvl1pPr>
              <a:defRPr sz="1400">
                <a:solidFill>
                  <a:srgbClr val="FF0000"/>
                </a:solidFill>
                <a:latin typeface="ＤＦ特太ゴシック体" panose="020B0509000000000000" pitchFamily="49" charset="-128"/>
                <a:ea typeface="ＤＦ特太ゴシック体" panose="020B0509000000000000" pitchFamily="49" charset="-128"/>
              </a:defRPr>
            </a:lvl1pPr>
          </a:lstStyle>
          <a:p>
            <a:r>
              <a:rPr lang="ja-JP" altLang="en-US" sz="2000" b="1" dirty="0">
                <a:solidFill>
                  <a:schemeClr val="accent3">
                    <a:lumMod val="75000"/>
                  </a:schemeClr>
                </a:solidFill>
              </a:rPr>
              <a:t>推進交付金</a:t>
            </a:r>
            <a:endParaRPr lang="ja-JP" altLang="en-US" b="1" dirty="0">
              <a:solidFill>
                <a:schemeClr val="accent3">
                  <a:lumMod val="75000"/>
                </a:schemeClr>
              </a:solidFill>
            </a:endParaRPr>
          </a:p>
        </p:txBody>
      </p:sp>
      <p:sp>
        <p:nvSpPr>
          <p:cNvPr id="32" name="テキスト ボックス 31"/>
          <p:cNvSpPr txBox="1"/>
          <p:nvPr/>
        </p:nvSpPr>
        <p:spPr>
          <a:xfrm>
            <a:off x="100179" y="4974715"/>
            <a:ext cx="3591846" cy="307777"/>
          </a:xfrm>
          <a:prstGeom prst="rect">
            <a:avLst/>
          </a:prstGeom>
          <a:noFill/>
        </p:spPr>
        <p:txBody>
          <a:bodyPr wrap="square" rtlCol="0">
            <a:spAutoFit/>
          </a:bodyPr>
          <a:lstStyle/>
          <a:p>
            <a:r>
              <a:rPr kumimoji="1" lang="en-US" altLang="ja-JP" sz="1400" b="1" dirty="0">
                <a:solidFill>
                  <a:schemeClr val="accent5">
                    <a:lumMod val="75000"/>
                  </a:schemeClr>
                </a:solidFill>
              </a:rPr>
              <a:t>〈</a:t>
            </a:r>
            <a:r>
              <a:rPr kumimoji="1" lang="ja-JP" altLang="en-US" sz="1400" b="1" dirty="0">
                <a:solidFill>
                  <a:schemeClr val="accent5">
                    <a:lumMod val="75000"/>
                  </a:schemeClr>
                </a:solidFill>
              </a:rPr>
              <a:t>地域包括ケアを進めていく上での基盤</a:t>
            </a:r>
            <a:r>
              <a:rPr kumimoji="1" lang="en-US" altLang="ja-JP" sz="1400" b="1" dirty="0">
                <a:solidFill>
                  <a:schemeClr val="accent5">
                    <a:lumMod val="75000"/>
                  </a:schemeClr>
                </a:solidFill>
              </a:rPr>
              <a:t>〉</a:t>
            </a:r>
            <a:endParaRPr kumimoji="1" lang="ja-JP" altLang="en-US" sz="1400" b="1" dirty="0">
              <a:solidFill>
                <a:schemeClr val="accent5">
                  <a:lumMod val="75000"/>
                </a:schemeClr>
              </a:solidFill>
            </a:endParaRPr>
          </a:p>
        </p:txBody>
      </p:sp>
      <p:sp>
        <p:nvSpPr>
          <p:cNvPr id="5" name="テキスト ボックス 4"/>
          <p:cNvSpPr txBox="1"/>
          <p:nvPr/>
        </p:nvSpPr>
        <p:spPr>
          <a:xfrm>
            <a:off x="2627883" y="538683"/>
            <a:ext cx="3960440" cy="307777"/>
          </a:xfrm>
          <a:prstGeom prst="rect">
            <a:avLst/>
          </a:prstGeom>
          <a:noFill/>
        </p:spPr>
        <p:txBody>
          <a:bodyPr wrap="square" rtlCol="0">
            <a:spAutoFit/>
          </a:bodyPr>
          <a:lstStyle/>
          <a:p>
            <a:pPr algn="ctr"/>
            <a:r>
              <a:rPr kumimoji="1" lang="en-US" altLang="ja-JP" sz="1400" dirty="0">
                <a:solidFill>
                  <a:srgbClr val="FF0000"/>
                </a:solidFill>
                <a:latin typeface="ＤＦ特太ゴシック体" panose="020B0509000000000000" pitchFamily="49" charset="-128"/>
                <a:ea typeface="ＤＦ特太ゴシック体" panose="020B0509000000000000" pitchFamily="49" charset="-128"/>
              </a:rPr>
              <a:t>〈</a:t>
            </a:r>
            <a:r>
              <a:rPr kumimoji="1" lang="ja-JP" altLang="en-US" sz="1400" dirty="0">
                <a:solidFill>
                  <a:srgbClr val="FF0000"/>
                </a:solidFill>
                <a:latin typeface="ＤＦ特太ゴシック体" panose="020B0509000000000000" pitchFamily="49" charset="-128"/>
                <a:ea typeface="ＤＦ特太ゴシック体" panose="020B0509000000000000" pitchFamily="49" charset="-128"/>
              </a:rPr>
              <a:t>最終的な政策目標</a:t>
            </a:r>
            <a:r>
              <a:rPr kumimoji="1" lang="en-US" altLang="ja-JP" sz="1400" dirty="0">
                <a:solidFill>
                  <a:srgbClr val="FF0000"/>
                </a:solidFill>
                <a:latin typeface="ＤＦ特太ゴシック体" panose="020B0509000000000000" pitchFamily="49" charset="-128"/>
                <a:ea typeface="ＤＦ特太ゴシック体" panose="020B0509000000000000" pitchFamily="49" charset="-128"/>
              </a:rPr>
              <a:t>〉</a:t>
            </a:r>
            <a:endParaRPr kumimoji="1" lang="ja-JP" altLang="en-US" sz="1400" dirty="0">
              <a:solidFill>
                <a:srgbClr val="FF0000"/>
              </a:solidFill>
              <a:latin typeface="ＤＦ特太ゴシック体" panose="020B0509000000000000" pitchFamily="49" charset="-128"/>
              <a:ea typeface="ＤＦ特太ゴシック体" panose="020B0509000000000000" pitchFamily="49" charset="-128"/>
            </a:endParaRPr>
          </a:p>
        </p:txBody>
      </p:sp>
      <p:cxnSp>
        <p:nvCxnSpPr>
          <p:cNvPr id="7" name="直線コネクタ 6"/>
          <p:cNvCxnSpPr>
            <a:endCxn id="35" idx="4"/>
          </p:cNvCxnSpPr>
          <p:nvPr/>
        </p:nvCxnSpPr>
        <p:spPr>
          <a:xfrm flipV="1">
            <a:off x="4594546" y="3468175"/>
            <a:ext cx="3368907" cy="1639652"/>
          </a:xfrm>
          <a:prstGeom prst="line">
            <a:avLst/>
          </a:prstGeom>
          <a:ln w="19050">
            <a:solidFill>
              <a:srgbClr val="0070C0"/>
            </a:solidFill>
            <a:prstDash val="dash"/>
            <a:tailEnd type="stealth" w="lg" len="lg"/>
          </a:ln>
        </p:spPr>
        <p:style>
          <a:lnRef idx="1">
            <a:schemeClr val="accent1"/>
          </a:lnRef>
          <a:fillRef idx="0">
            <a:schemeClr val="accent1"/>
          </a:fillRef>
          <a:effectRef idx="0">
            <a:schemeClr val="accent1"/>
          </a:effectRef>
          <a:fontRef idx="minor">
            <a:schemeClr val="tx1"/>
          </a:fontRef>
        </p:style>
      </p:cxnSp>
      <p:cxnSp>
        <p:nvCxnSpPr>
          <p:cNvPr id="10" name="直線コネクタ 9"/>
          <p:cNvCxnSpPr>
            <a:endCxn id="34" idx="4"/>
          </p:cNvCxnSpPr>
          <p:nvPr/>
        </p:nvCxnSpPr>
        <p:spPr>
          <a:xfrm flipV="1">
            <a:off x="4594546" y="3468175"/>
            <a:ext cx="1096150" cy="1639652"/>
          </a:xfrm>
          <a:prstGeom prst="line">
            <a:avLst/>
          </a:prstGeom>
          <a:ln w="19050">
            <a:solidFill>
              <a:srgbClr val="0070C0"/>
            </a:solidFill>
            <a:prstDash val="dash"/>
            <a:tailEnd type="stealth" w="lg" len="lg"/>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a:stCxn id="39" idx="0"/>
            <a:endCxn id="33" idx="4"/>
          </p:cNvCxnSpPr>
          <p:nvPr/>
        </p:nvCxnSpPr>
        <p:spPr>
          <a:xfrm flipH="1" flipV="1">
            <a:off x="3431815" y="3451719"/>
            <a:ext cx="1162732" cy="1659915"/>
          </a:xfrm>
          <a:prstGeom prst="line">
            <a:avLst/>
          </a:prstGeom>
          <a:ln w="19050">
            <a:solidFill>
              <a:srgbClr val="0070C0"/>
            </a:solidFill>
            <a:prstDash val="dash"/>
            <a:tailEnd type="stealth" w="lg" len="lg"/>
          </a:ln>
        </p:spPr>
        <p:style>
          <a:lnRef idx="1">
            <a:schemeClr val="accent1"/>
          </a:lnRef>
          <a:fillRef idx="0">
            <a:schemeClr val="accent1"/>
          </a:fillRef>
          <a:effectRef idx="0">
            <a:schemeClr val="accent1"/>
          </a:effectRef>
          <a:fontRef idx="minor">
            <a:schemeClr val="tx1"/>
          </a:fontRef>
        </p:style>
      </p:cxnSp>
      <p:sp>
        <p:nvSpPr>
          <p:cNvPr id="36" name="楕円 35"/>
          <p:cNvSpPr/>
          <p:nvPr/>
        </p:nvSpPr>
        <p:spPr>
          <a:xfrm>
            <a:off x="107603" y="2646660"/>
            <a:ext cx="2097567" cy="805059"/>
          </a:xfrm>
          <a:prstGeom prst="ellipse">
            <a:avLst/>
          </a:prstGeom>
          <a:solidFill>
            <a:schemeClr val="bg1"/>
          </a:solidFill>
          <a:ln w="9525">
            <a:solidFill>
              <a:schemeClr val="tx2">
                <a:lumMod val="40000"/>
                <a:lumOff val="6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HG丸ｺﾞｼｯｸM-PRO" panose="020F0600000000000000" pitchFamily="50" charset="-128"/>
                <a:ea typeface="HG丸ｺﾞｼｯｸM-PRO" panose="020F0600000000000000" pitchFamily="50" charset="-128"/>
              </a:rPr>
              <a:t>質の高い介護サービスを提供する</a:t>
            </a:r>
          </a:p>
        </p:txBody>
      </p:sp>
      <p:sp>
        <p:nvSpPr>
          <p:cNvPr id="12" name="テキスト ボックス 11"/>
          <p:cNvSpPr txBox="1"/>
          <p:nvPr/>
        </p:nvSpPr>
        <p:spPr>
          <a:xfrm>
            <a:off x="331374" y="3293912"/>
            <a:ext cx="1560529" cy="338554"/>
          </a:xfrm>
          <a:prstGeom prst="rect">
            <a:avLst/>
          </a:prstGeom>
          <a:noFill/>
        </p:spPr>
        <p:txBody>
          <a:bodyPr wrap="square" rtlCol="0">
            <a:spAutoFit/>
          </a:bodyPr>
          <a:lstStyle/>
          <a:p>
            <a:pPr marL="87313" indent="-87313"/>
            <a:r>
              <a:rPr kumimoji="1" lang="en-US" altLang="ja-JP" sz="800" dirty="0">
                <a:solidFill>
                  <a:schemeClr val="accent6">
                    <a:lumMod val="75000"/>
                  </a:schemeClr>
                </a:solidFill>
                <a:latin typeface="HG丸ｺﾞｼｯｸM-PRO" panose="020F0600000000000000" pitchFamily="50" charset="-128"/>
                <a:ea typeface="HG丸ｺﾞｼｯｸM-PRO" panose="020F0600000000000000" pitchFamily="50" charset="-128"/>
              </a:rPr>
              <a:t>※</a:t>
            </a:r>
            <a:r>
              <a:rPr kumimoji="1" lang="ja-JP" altLang="en-US" sz="800" dirty="0">
                <a:solidFill>
                  <a:schemeClr val="accent6">
                    <a:lumMod val="75000"/>
                  </a:schemeClr>
                </a:solidFill>
                <a:latin typeface="HG丸ｺﾞｼｯｸM-PRO" panose="020F0600000000000000" pitchFamily="50" charset="-128"/>
                <a:ea typeface="HG丸ｺﾞｼｯｸM-PRO" panose="020F0600000000000000" pitchFamily="50" charset="-128"/>
              </a:rPr>
              <a:t>　制度的なシステムが確立しているため評価の対象外</a:t>
            </a:r>
          </a:p>
        </p:txBody>
      </p:sp>
      <p:cxnSp>
        <p:nvCxnSpPr>
          <p:cNvPr id="41" name="直線コネクタ 40"/>
          <p:cNvCxnSpPr>
            <a:stCxn id="39" idx="0"/>
            <a:endCxn id="36" idx="4"/>
          </p:cNvCxnSpPr>
          <p:nvPr/>
        </p:nvCxnSpPr>
        <p:spPr>
          <a:xfrm flipH="1" flipV="1">
            <a:off x="1156387" y="3451719"/>
            <a:ext cx="3438160" cy="1659915"/>
          </a:xfrm>
          <a:prstGeom prst="line">
            <a:avLst/>
          </a:prstGeom>
          <a:ln w="19050">
            <a:solidFill>
              <a:srgbClr val="0070C0"/>
            </a:solidFill>
            <a:prstDash val="dash"/>
            <a:tailEnd type="stealth" w="lg" len="lg"/>
          </a:ln>
        </p:spPr>
        <p:style>
          <a:lnRef idx="1">
            <a:schemeClr val="accent1"/>
          </a:lnRef>
          <a:fillRef idx="0">
            <a:schemeClr val="accent1"/>
          </a:fillRef>
          <a:effectRef idx="0">
            <a:schemeClr val="accent1"/>
          </a:effectRef>
          <a:fontRef idx="minor">
            <a:schemeClr val="tx1"/>
          </a:fontRef>
        </p:style>
      </p:cxnSp>
      <p:grpSp>
        <p:nvGrpSpPr>
          <p:cNvPr id="18" name="グループ化 17"/>
          <p:cNvGrpSpPr/>
          <p:nvPr/>
        </p:nvGrpSpPr>
        <p:grpSpPr>
          <a:xfrm>
            <a:off x="107603" y="3964277"/>
            <a:ext cx="8932788" cy="805059"/>
            <a:chOff x="3506712" y="3964277"/>
            <a:chExt cx="4579046" cy="805059"/>
          </a:xfrm>
        </p:grpSpPr>
        <p:sp>
          <p:nvSpPr>
            <p:cNvPr id="45" name="楕円 44"/>
            <p:cNvSpPr/>
            <p:nvPr/>
          </p:nvSpPr>
          <p:spPr>
            <a:xfrm>
              <a:off x="3506712" y="3964277"/>
              <a:ext cx="2145507" cy="805059"/>
            </a:xfrm>
            <a:prstGeom prst="ellipse">
              <a:avLst/>
            </a:prstGeom>
            <a:pattFill prst="pct50">
              <a:fgClr>
                <a:schemeClr val="accent3">
                  <a:lumMod val="60000"/>
                  <a:lumOff val="40000"/>
                </a:schemeClr>
              </a:fgClr>
              <a:bgClr>
                <a:schemeClr val="bg1"/>
              </a:bgClr>
            </a:patt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HG丸ｺﾞｼｯｸM-PRO" panose="020F0600000000000000" pitchFamily="50" charset="-128"/>
                  <a:ea typeface="HG丸ｺﾞｼｯｸM-PRO" panose="020F0600000000000000" pitchFamily="50" charset="-128"/>
                </a:rPr>
                <a:t>公正・公平な給付を行う体制を構築する</a:t>
              </a:r>
            </a:p>
          </p:txBody>
        </p:sp>
        <p:sp>
          <p:nvSpPr>
            <p:cNvPr id="71" name="楕円 70"/>
            <p:cNvSpPr/>
            <p:nvPr/>
          </p:nvSpPr>
          <p:spPr>
            <a:xfrm>
              <a:off x="5940251" y="3964277"/>
              <a:ext cx="2145507" cy="805059"/>
            </a:xfrm>
            <a:prstGeom prst="ellipse">
              <a:avLst/>
            </a:prstGeom>
            <a:pattFill prst="pct50">
              <a:fgClr>
                <a:schemeClr val="accent3">
                  <a:lumMod val="60000"/>
                  <a:lumOff val="40000"/>
                </a:schemeClr>
              </a:fgClr>
              <a:bgClr>
                <a:schemeClr val="bg1"/>
              </a:bgClr>
            </a:patt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HG丸ｺﾞｼｯｸM-PRO" panose="020F0600000000000000" pitchFamily="50" charset="-128"/>
                  <a:ea typeface="HG丸ｺﾞｼｯｸM-PRO" panose="020F0600000000000000" pitchFamily="50" charset="-128"/>
                </a:rPr>
                <a:t>介護人材の確保その他のサービス提供基盤の整備を推進する</a:t>
              </a:r>
            </a:p>
          </p:txBody>
        </p:sp>
      </p:grpSp>
      <p:sp>
        <p:nvSpPr>
          <p:cNvPr id="38" name="スライド番号プレースホルダー 1"/>
          <p:cNvSpPr>
            <a:spLocks noGrp="1"/>
          </p:cNvSpPr>
          <p:nvPr>
            <p:ph type="sldNum" sz="quarter" idx="12"/>
          </p:nvPr>
        </p:nvSpPr>
        <p:spPr>
          <a:xfrm>
            <a:off x="7416070" y="6606756"/>
            <a:ext cx="2268061" cy="373831"/>
          </a:xfrm>
        </p:spPr>
        <p:txBody>
          <a:bodyPr vert="horz" lIns="89726" tIns="44863" rIns="89726" bIns="44863" rtlCol="0" anchor="ctr"/>
          <a:lstStyle/>
          <a:p>
            <a:pPr defTabSz="914400"/>
            <a:r>
              <a:rPr lang="ja-JP" altLang="en-US" b="1" dirty="0">
                <a:latin typeface="Meiryo UI" panose="020B0604030504040204" pitchFamily="50" charset="-128"/>
                <a:ea typeface="Meiryo UI" panose="020B0604030504040204" pitchFamily="50" charset="-128"/>
              </a:rPr>
              <a:t>１</a:t>
            </a:r>
            <a:endParaRPr lang="ja-JP" altLang="en-US" sz="1178" b="1" dirty="0">
              <a:latin typeface="Meiryo UI" panose="020B0604030504040204" pitchFamily="50" charset="-128"/>
              <a:ea typeface="Meiryo UI" panose="020B0604030504040204" pitchFamily="50" charset="-128"/>
            </a:endParaRPr>
          </a:p>
        </p:txBody>
      </p:sp>
      <p:sp>
        <p:nvSpPr>
          <p:cNvPr id="44" name="楕円 43">
            <a:extLst>
              <a:ext uri="{FF2B5EF4-FFF2-40B4-BE49-F238E27FC236}">
                <a16:creationId xmlns:a16="http://schemas.microsoft.com/office/drawing/2014/main" id="{3F6B72EC-6EB2-E16A-9F65-E4B51CFE349A}"/>
              </a:ext>
            </a:extLst>
          </p:cNvPr>
          <p:cNvSpPr/>
          <p:nvPr/>
        </p:nvSpPr>
        <p:spPr>
          <a:xfrm>
            <a:off x="4575828" y="-2709795"/>
            <a:ext cx="341209" cy="341209"/>
          </a:xfrm>
          <a:prstGeom prst="ellipse">
            <a:avLst/>
          </a:prstGeom>
          <a:pattFill prst="pct30">
            <a:fgClr>
              <a:schemeClr val="tx2">
                <a:lumMod val="20000"/>
                <a:lumOff val="80000"/>
              </a:schemeClr>
            </a:fgClr>
            <a:bgClr>
              <a:schemeClr val="bg1"/>
            </a:bgClr>
          </a:patt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HG丸ｺﾞｼｯｸM-PRO" panose="020F0600000000000000" pitchFamily="50" charset="-128"/>
                <a:ea typeface="HG丸ｺﾞｼｯｸM-PRO" panose="020F0600000000000000" pitchFamily="50" charset="-128"/>
              </a:rPr>
              <a:t>１</a:t>
            </a:r>
          </a:p>
        </p:txBody>
      </p:sp>
      <p:sp>
        <p:nvSpPr>
          <p:cNvPr id="4" name="正方形/長方形 3"/>
          <p:cNvSpPr/>
          <p:nvPr/>
        </p:nvSpPr>
        <p:spPr>
          <a:xfrm>
            <a:off x="1869225" y="2514410"/>
            <a:ext cx="792784" cy="217748"/>
          </a:xfrm>
          <a:prstGeom prst="rect">
            <a:avLst/>
          </a:prstGeom>
          <a:pattFill prst="pct30">
            <a:fgClr>
              <a:schemeClr val="tx2">
                <a:lumMod val="20000"/>
                <a:lumOff val="80000"/>
              </a:schemeClr>
            </a:fgClr>
            <a:bgClr>
              <a:schemeClr val="bg1"/>
            </a:bgClr>
          </a:patt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tx1"/>
                </a:solidFill>
                <a:latin typeface="HG丸ｺﾞｼｯｸM-PRO" panose="020F0600000000000000" pitchFamily="50" charset="-128"/>
                <a:ea typeface="HG丸ｺﾞｼｯｸM-PRO" panose="020F0600000000000000" pitchFamily="50" charset="-128"/>
              </a:rPr>
              <a:t>評価指標１</a:t>
            </a:r>
          </a:p>
        </p:txBody>
      </p:sp>
      <p:sp>
        <p:nvSpPr>
          <p:cNvPr id="49" name="正方形/長方形 48"/>
          <p:cNvSpPr/>
          <p:nvPr/>
        </p:nvSpPr>
        <p:spPr>
          <a:xfrm>
            <a:off x="4364145" y="2514410"/>
            <a:ext cx="792784" cy="217748"/>
          </a:xfrm>
          <a:prstGeom prst="rect">
            <a:avLst/>
          </a:prstGeom>
          <a:pattFill prst="pct30">
            <a:fgClr>
              <a:schemeClr val="tx2">
                <a:lumMod val="20000"/>
                <a:lumOff val="80000"/>
              </a:schemeClr>
            </a:fgClr>
            <a:bgClr>
              <a:schemeClr val="bg1"/>
            </a:bgClr>
          </a:patt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tx1"/>
                </a:solidFill>
                <a:latin typeface="HG丸ｺﾞｼｯｸM-PRO" panose="020F0600000000000000" pitchFamily="50" charset="-128"/>
                <a:ea typeface="HG丸ｺﾞｼｯｸM-PRO" panose="020F0600000000000000" pitchFamily="50" charset="-128"/>
              </a:rPr>
              <a:t>評価</a:t>
            </a:r>
            <a:r>
              <a:rPr lang="ja-JP" altLang="en-US" sz="900" b="1" dirty="0" smtClean="0">
                <a:solidFill>
                  <a:schemeClr val="tx1"/>
                </a:solidFill>
                <a:latin typeface="HG丸ｺﾞｼｯｸM-PRO" panose="020F0600000000000000" pitchFamily="50" charset="-128"/>
                <a:ea typeface="HG丸ｺﾞｼｯｸM-PRO" panose="020F0600000000000000" pitchFamily="50" charset="-128"/>
              </a:rPr>
              <a:t>指標２</a:t>
            </a:r>
            <a:endParaRPr lang="ja-JP" altLang="en-US" sz="900"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50" name="正方形/長方形 49"/>
          <p:cNvSpPr/>
          <p:nvPr/>
        </p:nvSpPr>
        <p:spPr>
          <a:xfrm>
            <a:off x="6469877" y="2514410"/>
            <a:ext cx="792784" cy="217748"/>
          </a:xfrm>
          <a:prstGeom prst="rect">
            <a:avLst/>
          </a:prstGeom>
          <a:pattFill prst="pct30">
            <a:fgClr>
              <a:schemeClr val="tx2">
                <a:lumMod val="20000"/>
                <a:lumOff val="80000"/>
              </a:schemeClr>
            </a:fgClr>
            <a:bgClr>
              <a:schemeClr val="bg1"/>
            </a:bgClr>
          </a:patt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tx1"/>
                </a:solidFill>
                <a:latin typeface="HG丸ｺﾞｼｯｸM-PRO" panose="020F0600000000000000" pitchFamily="50" charset="-128"/>
                <a:ea typeface="HG丸ｺﾞｼｯｸM-PRO" panose="020F0600000000000000" pitchFamily="50" charset="-128"/>
              </a:rPr>
              <a:t>評価</a:t>
            </a:r>
            <a:r>
              <a:rPr lang="ja-JP" altLang="en-US" sz="900" b="1" dirty="0" smtClean="0">
                <a:solidFill>
                  <a:schemeClr val="tx1"/>
                </a:solidFill>
                <a:latin typeface="HG丸ｺﾞｼｯｸM-PRO" panose="020F0600000000000000" pitchFamily="50" charset="-128"/>
                <a:ea typeface="HG丸ｺﾞｼｯｸM-PRO" panose="020F0600000000000000" pitchFamily="50" charset="-128"/>
              </a:rPr>
              <a:t>指標３</a:t>
            </a:r>
            <a:endParaRPr lang="ja-JP" altLang="en-US" sz="900"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52" name="正方形/長方形 51"/>
          <p:cNvSpPr/>
          <p:nvPr/>
        </p:nvSpPr>
        <p:spPr>
          <a:xfrm>
            <a:off x="1958484" y="655730"/>
            <a:ext cx="792784" cy="217748"/>
          </a:xfrm>
          <a:prstGeom prst="rect">
            <a:avLst/>
          </a:prstGeom>
          <a:pattFill prst="pct30">
            <a:fgClr>
              <a:schemeClr val="tx2">
                <a:lumMod val="20000"/>
                <a:lumOff val="80000"/>
              </a:schemeClr>
            </a:fgClr>
            <a:bgClr>
              <a:schemeClr val="bg1"/>
            </a:bgClr>
          </a:patt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tx1"/>
                </a:solidFill>
                <a:latin typeface="HG丸ｺﾞｼｯｸM-PRO" panose="020F0600000000000000" pitchFamily="50" charset="-128"/>
                <a:ea typeface="HG丸ｺﾞｼｯｸM-PRO" panose="020F0600000000000000" pitchFamily="50" charset="-128"/>
              </a:rPr>
              <a:t>評価</a:t>
            </a:r>
            <a:r>
              <a:rPr lang="ja-JP" altLang="en-US" sz="900" b="1" dirty="0" smtClean="0">
                <a:solidFill>
                  <a:schemeClr val="tx1"/>
                </a:solidFill>
                <a:latin typeface="HG丸ｺﾞｼｯｸM-PRO" panose="020F0600000000000000" pitchFamily="50" charset="-128"/>
                <a:ea typeface="HG丸ｺﾞｼｯｸM-PRO" panose="020F0600000000000000" pitchFamily="50" charset="-128"/>
              </a:rPr>
              <a:t>指標４</a:t>
            </a:r>
            <a:endParaRPr lang="ja-JP" altLang="en-US" sz="900"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53" name="正方形/長方形 52"/>
          <p:cNvSpPr/>
          <p:nvPr/>
        </p:nvSpPr>
        <p:spPr>
          <a:xfrm>
            <a:off x="2101915" y="5289763"/>
            <a:ext cx="792784" cy="217748"/>
          </a:xfrm>
          <a:prstGeom prst="rect">
            <a:avLst/>
          </a:prstGeom>
          <a:pattFill prst="pct50">
            <a:fgClr>
              <a:schemeClr val="accent3">
                <a:lumMod val="60000"/>
                <a:lumOff val="40000"/>
              </a:schemeClr>
            </a:fgClr>
            <a:bgClr>
              <a:schemeClr val="bg1"/>
            </a:bgClr>
          </a:patt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tx1"/>
                </a:solidFill>
                <a:latin typeface="HG丸ｺﾞｼｯｸM-PRO" panose="020F0600000000000000" pitchFamily="50" charset="-128"/>
                <a:ea typeface="HG丸ｺﾞｼｯｸM-PRO" panose="020F0600000000000000" pitchFamily="50" charset="-128"/>
              </a:rPr>
              <a:t>評価指標１</a:t>
            </a:r>
          </a:p>
        </p:txBody>
      </p:sp>
      <p:sp>
        <p:nvSpPr>
          <p:cNvPr id="54" name="正方形/長方形 53"/>
          <p:cNvSpPr/>
          <p:nvPr/>
        </p:nvSpPr>
        <p:spPr>
          <a:xfrm>
            <a:off x="48164" y="3888056"/>
            <a:ext cx="792784" cy="217748"/>
          </a:xfrm>
          <a:prstGeom prst="rect">
            <a:avLst/>
          </a:prstGeom>
          <a:pattFill prst="pct50">
            <a:fgClr>
              <a:schemeClr val="accent3">
                <a:lumMod val="60000"/>
                <a:lumOff val="40000"/>
              </a:schemeClr>
            </a:fgClr>
            <a:bgClr>
              <a:schemeClr val="bg1"/>
            </a:bgClr>
          </a:patt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tx1"/>
                </a:solidFill>
                <a:latin typeface="HG丸ｺﾞｼｯｸM-PRO" panose="020F0600000000000000" pitchFamily="50" charset="-128"/>
                <a:ea typeface="HG丸ｺﾞｼｯｸM-PRO" panose="020F0600000000000000" pitchFamily="50" charset="-128"/>
              </a:rPr>
              <a:t>評価</a:t>
            </a:r>
            <a:r>
              <a:rPr lang="ja-JP" altLang="en-US" sz="900" b="1" dirty="0" smtClean="0">
                <a:solidFill>
                  <a:schemeClr val="tx1"/>
                </a:solidFill>
                <a:latin typeface="HG丸ｺﾞｼｯｸM-PRO" panose="020F0600000000000000" pitchFamily="50" charset="-128"/>
                <a:ea typeface="HG丸ｺﾞｼｯｸM-PRO" panose="020F0600000000000000" pitchFamily="50" charset="-128"/>
              </a:rPr>
              <a:t>指標２</a:t>
            </a:r>
            <a:endParaRPr lang="ja-JP" altLang="en-US" sz="900"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55" name="正方形/長方形 54"/>
          <p:cNvSpPr/>
          <p:nvPr/>
        </p:nvSpPr>
        <p:spPr>
          <a:xfrm>
            <a:off x="4759400" y="3888056"/>
            <a:ext cx="792784" cy="217748"/>
          </a:xfrm>
          <a:prstGeom prst="rect">
            <a:avLst/>
          </a:prstGeom>
          <a:pattFill prst="pct50">
            <a:fgClr>
              <a:schemeClr val="accent3">
                <a:lumMod val="60000"/>
                <a:lumOff val="40000"/>
              </a:schemeClr>
            </a:fgClr>
            <a:bgClr>
              <a:schemeClr val="bg1"/>
            </a:bgClr>
          </a:patt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tx1"/>
                </a:solidFill>
                <a:latin typeface="HG丸ｺﾞｼｯｸM-PRO" panose="020F0600000000000000" pitchFamily="50" charset="-128"/>
                <a:ea typeface="HG丸ｺﾞｼｯｸM-PRO" panose="020F0600000000000000" pitchFamily="50" charset="-128"/>
              </a:rPr>
              <a:t>評価</a:t>
            </a:r>
            <a:r>
              <a:rPr lang="ja-JP" altLang="en-US" sz="900" b="1" dirty="0" smtClean="0">
                <a:solidFill>
                  <a:schemeClr val="tx1"/>
                </a:solidFill>
                <a:latin typeface="HG丸ｺﾞｼｯｸM-PRO" panose="020F0600000000000000" pitchFamily="50" charset="-128"/>
                <a:ea typeface="HG丸ｺﾞｼｯｸM-PRO" panose="020F0600000000000000" pitchFamily="50" charset="-128"/>
              </a:rPr>
              <a:t>指標３</a:t>
            </a:r>
            <a:endParaRPr lang="ja-JP" altLang="en-US" sz="900"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56" name="正方形/長方形 55"/>
          <p:cNvSpPr/>
          <p:nvPr/>
        </p:nvSpPr>
        <p:spPr>
          <a:xfrm>
            <a:off x="1957786" y="916744"/>
            <a:ext cx="792784" cy="217748"/>
          </a:xfrm>
          <a:prstGeom prst="rect">
            <a:avLst/>
          </a:prstGeom>
          <a:pattFill prst="pct50">
            <a:fgClr>
              <a:schemeClr val="accent3">
                <a:lumMod val="60000"/>
                <a:lumOff val="40000"/>
              </a:schemeClr>
            </a:fgClr>
            <a:bgClr>
              <a:schemeClr val="bg1"/>
            </a:bgClr>
          </a:patt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tx1"/>
                </a:solidFill>
                <a:latin typeface="HG丸ｺﾞｼｯｸM-PRO" panose="020F0600000000000000" pitchFamily="50" charset="-128"/>
                <a:ea typeface="HG丸ｺﾞｼｯｸM-PRO" panose="020F0600000000000000" pitchFamily="50" charset="-128"/>
              </a:rPr>
              <a:t>評価</a:t>
            </a:r>
            <a:r>
              <a:rPr lang="ja-JP" altLang="en-US" sz="900" b="1" dirty="0" smtClean="0">
                <a:solidFill>
                  <a:schemeClr val="tx1"/>
                </a:solidFill>
                <a:latin typeface="HG丸ｺﾞｼｯｸM-PRO" panose="020F0600000000000000" pitchFamily="50" charset="-128"/>
                <a:ea typeface="HG丸ｺﾞｼｯｸM-PRO" panose="020F0600000000000000" pitchFamily="50" charset="-128"/>
              </a:rPr>
              <a:t>指標４</a:t>
            </a:r>
            <a:endParaRPr lang="ja-JP" altLang="en-US" sz="900" b="1"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50174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9"/>
          <p:cNvSpPr>
            <a:spLocks noChangeArrowheads="1"/>
          </p:cNvSpPr>
          <p:nvPr/>
        </p:nvSpPr>
        <p:spPr bwMode="auto">
          <a:xfrm>
            <a:off x="-1" y="-20522"/>
            <a:ext cx="9720263" cy="434934"/>
          </a:xfrm>
          <a:prstGeom prst="rect">
            <a:avLst/>
          </a:prstGeom>
          <a:pattFill prst="dkUpDiag">
            <a:fgClr>
              <a:srgbClr val="003579"/>
            </a:fgClr>
            <a:bgClr>
              <a:srgbClr val="004292"/>
            </a:bgClr>
          </a:pattFill>
          <a:ln w="12700" cap="flat" cmpd="sng" algn="ctr">
            <a:noFill/>
            <a:prstDash val="solid"/>
            <a:miter lim="800000"/>
          </a:ln>
          <a:effectLst/>
        </p:spPr>
        <p:txBody>
          <a:bodyPr lIns="360000" tIns="180000" rIns="326585" bIns="108000" rtlCol="0" anchor="ctr"/>
          <a:lstStyle/>
          <a:p>
            <a:pPr algn="ctr" defTabSz="457200"/>
            <a:r>
              <a:rPr lang="ja-JP" altLang="en-US" sz="2000" b="1" kern="0" dirty="0">
                <a:solidFill>
                  <a:srgbClr val="FFFFFF"/>
                </a:solidFill>
                <a:latin typeface="Meiryo" panose="020B0604030504040204" pitchFamily="34" charset="-128"/>
                <a:ea typeface="Meiryo" panose="020B0604030504040204" pitchFamily="34" charset="-128"/>
              </a:rPr>
              <a:t>保険者機能強化推進交付金評価指標（市町村分）</a:t>
            </a:r>
            <a:endParaRPr lang="en-US" altLang="ja-JP" sz="2000" b="1" kern="0" dirty="0">
              <a:solidFill>
                <a:srgbClr val="FFFFFF"/>
              </a:solidFill>
              <a:latin typeface="Meiryo" panose="020B0604030504040204" pitchFamily="34" charset="-128"/>
              <a:ea typeface="Meiryo" panose="020B0604030504040204" pitchFamily="34" charset="-128"/>
            </a:endParaRPr>
          </a:p>
        </p:txBody>
      </p:sp>
      <p:graphicFrame>
        <p:nvGraphicFramePr>
          <p:cNvPr id="2" name="表 1"/>
          <p:cNvGraphicFramePr>
            <a:graphicFrameLocks noGrp="1"/>
          </p:cNvGraphicFramePr>
          <p:nvPr>
            <p:extLst>
              <p:ext uri="{D42A27DB-BD31-4B8C-83A1-F6EECF244321}">
                <p14:modId xmlns:p14="http://schemas.microsoft.com/office/powerpoint/2010/main" val="3943685000"/>
              </p:ext>
            </p:extLst>
          </p:nvPr>
        </p:nvGraphicFramePr>
        <p:xfrm>
          <a:off x="108131" y="619307"/>
          <a:ext cx="6984773" cy="6264697"/>
        </p:xfrm>
        <a:graphic>
          <a:graphicData uri="http://schemas.openxmlformats.org/drawingml/2006/table">
            <a:tbl>
              <a:tblPr firstRow="1" bandRow="1">
                <a:tableStyleId>{5C22544A-7EE6-4342-B048-85BDC9FD1C3A}</a:tableStyleId>
              </a:tblPr>
              <a:tblGrid>
                <a:gridCol w="392402">
                  <a:extLst>
                    <a:ext uri="{9D8B030D-6E8A-4147-A177-3AD203B41FA5}">
                      <a16:colId xmlns:a16="http://schemas.microsoft.com/office/drawing/2014/main" val="3309622065"/>
                    </a:ext>
                  </a:extLst>
                </a:gridCol>
                <a:gridCol w="3928118">
                  <a:extLst>
                    <a:ext uri="{9D8B030D-6E8A-4147-A177-3AD203B41FA5}">
                      <a16:colId xmlns:a16="http://schemas.microsoft.com/office/drawing/2014/main" val="1200025529"/>
                    </a:ext>
                  </a:extLst>
                </a:gridCol>
                <a:gridCol w="2664253">
                  <a:extLst>
                    <a:ext uri="{9D8B030D-6E8A-4147-A177-3AD203B41FA5}">
                      <a16:colId xmlns:a16="http://schemas.microsoft.com/office/drawing/2014/main" val="1076154131"/>
                    </a:ext>
                  </a:extLst>
                </a:gridCol>
              </a:tblGrid>
              <a:tr h="280062">
                <a:tc>
                  <a:txBody>
                    <a:bodyPr/>
                    <a:lstStyle/>
                    <a:p>
                      <a:pPr>
                        <a:lnSpc>
                          <a:spcPts val="1400"/>
                        </a:lnSpc>
                      </a:pPr>
                      <a:endParaRPr kumimoji="1" lang="ja-JP" altLang="en-US" sz="10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ts val="1400"/>
                        </a:lnSpc>
                      </a:pPr>
                      <a:r>
                        <a:rPr kumimoji="1" lang="ja-JP" altLang="en-US" sz="1000" dirty="0"/>
                        <a:t>体制・取組指標群（プロセス指標）</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ts val="1400"/>
                        </a:lnSpc>
                      </a:pPr>
                      <a:r>
                        <a:rPr kumimoji="1" lang="ja-JP" altLang="en-US" sz="1000" dirty="0"/>
                        <a:t>活動指標群</a:t>
                      </a:r>
                      <a:r>
                        <a:rPr kumimoji="1" lang="ja-JP" altLang="en-US" sz="900" dirty="0"/>
                        <a:t>（中間アウトカム・アウトプット指標）</a:t>
                      </a:r>
                      <a:endParaRPr kumimoji="1" lang="ja-JP" altLang="en-US" sz="10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23466751"/>
                  </a:ext>
                </a:extLst>
              </a:tr>
              <a:tr h="278272">
                <a:tc rowSpan="11">
                  <a:txBody>
                    <a:bodyPr/>
                    <a:lstStyle/>
                    <a:p>
                      <a:pPr algn="ctr">
                        <a:lnSpc>
                          <a:spcPts val="1400"/>
                        </a:lnSpc>
                      </a:pPr>
                      <a:r>
                        <a:rPr kumimoji="1" lang="ja-JP" altLang="en-US" sz="1000" dirty="0"/>
                        <a:t>保険者機能強化推進交付金</a:t>
                      </a:r>
                    </a:p>
                  </a:txBody>
                  <a:tcPr vert="eaVert">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a:lnSpc>
                          <a:spcPts val="1400"/>
                        </a:lnSpc>
                      </a:pPr>
                      <a:r>
                        <a:rPr kumimoji="1" lang="ja-JP" altLang="en-US" sz="1050" i="0" kern="1200" dirty="0">
                          <a:solidFill>
                            <a:schemeClr val="dk1"/>
                          </a:solidFill>
                          <a:latin typeface="ＤＦ特太ゴシック体" panose="020B0509000000000000" pitchFamily="49" charset="-128"/>
                          <a:ea typeface="ＤＦ特太ゴシック体" panose="020B0509000000000000" pitchFamily="49" charset="-128"/>
                          <a:cs typeface="+mn-cs"/>
                        </a:rPr>
                        <a:t>評価指標①</a:t>
                      </a:r>
                      <a:r>
                        <a:rPr kumimoji="1" lang="ja-JP" altLang="en-US" sz="1050" dirty="0">
                          <a:latin typeface="ＤＦ特太ゴシック体" panose="020B0509000000000000" pitchFamily="49" charset="-128"/>
                          <a:ea typeface="ＤＦ特太ゴシック体" panose="020B0509000000000000" pitchFamily="49" charset="-128"/>
                        </a:rPr>
                        <a:t>　持続可能な地域のあるべき姿をかたちにする</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extLst>
                  <a:ext uri="{0D108BD9-81ED-4DB2-BD59-A6C34878D82A}">
                    <a16:rowId xmlns:a16="http://schemas.microsoft.com/office/drawing/2014/main" val="3271202915"/>
                  </a:ext>
                </a:extLst>
              </a:tr>
              <a:tr h="553308">
                <a:tc vMerge="1">
                  <a:txBody>
                    <a:bodyPr/>
                    <a:lstStyle/>
                    <a:p>
                      <a:endParaRPr kumimoji="1" lang="ja-JP" altLang="en-US"/>
                    </a:p>
                  </a:txBody>
                  <a:tcPr/>
                </a:tc>
                <a:tc>
                  <a:txBody>
                    <a:bodyPr/>
                    <a:lstStyle/>
                    <a:p>
                      <a:pPr marL="0" indent="0" algn="l">
                        <a:lnSpc>
                          <a:spcPts val="1400"/>
                        </a:lnSpc>
                      </a:pPr>
                      <a:r>
                        <a:rPr kumimoji="1" lang="ja-JP" altLang="en-US" sz="1000" kern="1200" dirty="0">
                          <a:solidFill>
                            <a:schemeClr val="tx1"/>
                          </a:solidFill>
                          <a:latin typeface="+mn-lt"/>
                          <a:ea typeface="+mn-ea"/>
                          <a:cs typeface="+mn-cs"/>
                        </a:rPr>
                        <a:t>１　地域の介護保険事業の特徴を把握しているか。</a:t>
                      </a:r>
                      <a:endParaRPr kumimoji="1" lang="en-US" altLang="ja-JP" sz="1000" kern="1200" dirty="0">
                        <a:solidFill>
                          <a:schemeClr val="tx1"/>
                        </a:solidFill>
                        <a:latin typeface="+mn-lt"/>
                        <a:ea typeface="+mn-ea"/>
                        <a:cs typeface="+mn-cs"/>
                      </a:endParaRPr>
                    </a:p>
                    <a:p>
                      <a:pPr marL="180975" indent="-180975" algn="l">
                        <a:lnSpc>
                          <a:spcPts val="1400"/>
                        </a:lnSpc>
                      </a:pPr>
                      <a:r>
                        <a:rPr kumimoji="1" lang="ja-JP" altLang="en-US" sz="1000" kern="1200" dirty="0">
                          <a:solidFill>
                            <a:srgbClr val="FF0000"/>
                          </a:solidFill>
                          <a:latin typeface="ＭＳ 明朝" panose="02020609040205080304" pitchFamily="17" charset="-128"/>
                          <a:ea typeface="ＭＳ 明朝" panose="02020609040205080304" pitchFamily="17" charset="-128"/>
                          <a:cs typeface="+mn-cs"/>
                        </a:rPr>
                        <a:t>　</a:t>
                      </a: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　地域の介護保険事業の特徴を把握し、これを地域の中で共有できているかどうかを評価</a:t>
                      </a:r>
                      <a:endParaRPr kumimoji="1" lang="en-US" altLang="ja-JP" sz="900" kern="1200" dirty="0">
                        <a:solidFill>
                          <a:srgbClr val="FF0000"/>
                        </a:solidFill>
                        <a:latin typeface="ＭＳ 明朝" panose="02020609040205080304" pitchFamily="17" charset="-128"/>
                        <a:ea typeface="ＭＳ 明朝" panose="02020609040205080304" pitchFamily="17" charset="-128"/>
                        <a:cs typeface="+mn-cs"/>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rowSpan="4">
                  <a:txBody>
                    <a:bodyPr/>
                    <a:lstStyle/>
                    <a:p>
                      <a:pPr marL="0" indent="0" algn="just">
                        <a:lnSpc>
                          <a:spcPts val="1400"/>
                        </a:lnSpc>
                      </a:pPr>
                      <a:r>
                        <a:rPr kumimoji="1" lang="ja-JP" altLang="en-US" sz="1000" kern="1200" dirty="0">
                          <a:solidFill>
                            <a:schemeClr val="tx1"/>
                          </a:solidFill>
                          <a:latin typeface="+mn-lt"/>
                          <a:ea typeface="+mn-ea"/>
                          <a:cs typeface="+mn-cs"/>
                        </a:rPr>
                        <a:t>１　今年度の評価得点</a:t>
                      </a:r>
                    </a:p>
                    <a:p>
                      <a:pPr marL="0" indent="0" algn="just">
                        <a:lnSpc>
                          <a:spcPts val="1400"/>
                        </a:lnSpc>
                      </a:pPr>
                      <a:r>
                        <a:rPr kumimoji="1" lang="ja-JP" altLang="en-US" sz="1000" kern="1200" dirty="0">
                          <a:solidFill>
                            <a:schemeClr val="tx1"/>
                          </a:solidFill>
                          <a:latin typeface="+mn-lt"/>
                          <a:ea typeface="+mn-ea"/>
                          <a:cs typeface="+mn-cs"/>
                        </a:rPr>
                        <a:t>２　後期高齢者数と給付費の伸び率の比較</a:t>
                      </a:r>
                      <a:endParaRPr kumimoji="1" lang="en-US" altLang="ja-JP" sz="1000" kern="1200" dirty="0">
                        <a:solidFill>
                          <a:schemeClr val="tx1"/>
                        </a:solidFill>
                        <a:latin typeface="+mn-lt"/>
                        <a:ea typeface="+mn-ea"/>
                        <a:cs typeface="+mn-cs"/>
                      </a:endParaRPr>
                    </a:p>
                    <a:p>
                      <a:pPr marL="85725" indent="-85725" algn="just">
                        <a:lnSpc>
                          <a:spcPts val="1400"/>
                        </a:lnSpc>
                      </a:pPr>
                      <a:r>
                        <a:rPr kumimoji="1" lang="ja-JP" altLang="en-US" sz="1000" kern="1200" dirty="0">
                          <a:solidFill>
                            <a:schemeClr val="tx1"/>
                          </a:solidFill>
                          <a:latin typeface="+mn-lt"/>
                          <a:ea typeface="+mn-ea"/>
                          <a:cs typeface="+mn-cs"/>
                        </a:rPr>
                        <a:t>３　</a:t>
                      </a:r>
                      <a:r>
                        <a:rPr kumimoji="1" lang="en-US" sz="1000" kern="1200" dirty="0">
                          <a:solidFill>
                            <a:schemeClr val="tx1"/>
                          </a:solidFill>
                          <a:latin typeface="+mn-lt"/>
                          <a:ea typeface="+mn-ea"/>
                          <a:cs typeface="+mn-cs"/>
                        </a:rPr>
                        <a:t>PFS</a:t>
                      </a:r>
                      <a:r>
                        <a:rPr kumimoji="1" lang="ja-JP" altLang="en-US" sz="1000" kern="1200" dirty="0">
                          <a:solidFill>
                            <a:schemeClr val="tx1"/>
                          </a:solidFill>
                          <a:latin typeface="+mn-lt"/>
                          <a:ea typeface="+mn-ea"/>
                          <a:cs typeface="+mn-cs"/>
                        </a:rPr>
                        <a:t>（成果連動型民間委託契約方式）による委託事業数</a:t>
                      </a:r>
                    </a:p>
                    <a:p>
                      <a:pPr marL="0" indent="0" algn="just">
                        <a:lnSpc>
                          <a:spcPts val="1400"/>
                        </a:lnSpc>
                      </a:pPr>
                      <a:r>
                        <a:rPr kumimoji="1" lang="en-US" sz="1000" kern="1200" dirty="0">
                          <a:solidFill>
                            <a:schemeClr val="tx1"/>
                          </a:solidFill>
                          <a:latin typeface="+mn-lt"/>
                          <a:ea typeface="+mn-ea"/>
                          <a:cs typeface="+mn-cs"/>
                        </a:rPr>
                        <a:t> </a:t>
                      </a:r>
                      <a:endParaRPr kumimoji="1" lang="en-US" altLang="ja-JP" sz="900" kern="1200" dirty="0">
                        <a:solidFill>
                          <a:srgbClr val="FF0000"/>
                        </a:solidFill>
                        <a:latin typeface="ＭＳ 明朝" panose="02020609040205080304" pitchFamily="17" charset="-128"/>
                        <a:ea typeface="ＭＳ 明朝" panose="02020609040205080304" pitchFamily="17" charset="-128"/>
                        <a:cs typeface="+mn-cs"/>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07639872"/>
                  </a:ext>
                </a:extLst>
              </a:tr>
              <a:tr h="553308">
                <a:tc vMerge="1">
                  <a:txBody>
                    <a:bodyPr/>
                    <a:lstStyle/>
                    <a:p>
                      <a:endParaRPr kumimoji="1" lang="ja-JP" altLang="en-US" sz="1050" dirty="0"/>
                    </a:p>
                  </a:txBody>
                  <a:tcPr/>
                </a:tc>
                <a:tc>
                  <a:txBody>
                    <a:bodyPr/>
                    <a:lstStyle/>
                    <a:p>
                      <a:pPr marL="85725" indent="-85725" algn="l">
                        <a:lnSpc>
                          <a:spcPts val="1400"/>
                        </a:lnSpc>
                        <a:tabLst>
                          <a:tab pos="873125" algn="l"/>
                        </a:tabLst>
                      </a:pPr>
                      <a:r>
                        <a:rPr kumimoji="1" lang="ja-JP" altLang="en-US" sz="1000" kern="1200" dirty="0">
                          <a:solidFill>
                            <a:schemeClr val="tx1"/>
                          </a:solidFill>
                          <a:latin typeface="+mn-lt"/>
                          <a:ea typeface="+mn-ea"/>
                          <a:cs typeface="+mn-cs"/>
                        </a:rPr>
                        <a:t>２　介護保険事業計画の進捗状況（介護サービス見込量の計画値と実績値の乖離状況）を分析しているか。</a:t>
                      </a:r>
                      <a:endParaRPr kumimoji="1" lang="en-US" altLang="ja-JP" sz="1000" kern="1200" dirty="0">
                        <a:solidFill>
                          <a:schemeClr val="tx1"/>
                        </a:solidFill>
                        <a:latin typeface="+mn-lt"/>
                        <a:ea typeface="+mn-ea"/>
                        <a:cs typeface="+mn-cs"/>
                      </a:endParaRPr>
                    </a:p>
                    <a:p>
                      <a:pPr marL="85725" indent="-85725" algn="l">
                        <a:lnSpc>
                          <a:spcPts val="1400"/>
                        </a:lnSpc>
                        <a:tabLst>
                          <a:tab pos="873125" algn="l"/>
                        </a:tabLst>
                      </a:pPr>
                      <a:r>
                        <a:rPr kumimoji="1" lang="ja-JP" altLang="en-US" sz="1000" kern="1200" dirty="0">
                          <a:solidFill>
                            <a:srgbClr val="FF0000"/>
                          </a:solidFill>
                          <a:latin typeface="ＭＳ 明朝" panose="02020609040205080304" pitchFamily="17" charset="-128"/>
                          <a:ea typeface="ＭＳ 明朝" panose="02020609040205080304" pitchFamily="17" charset="-128"/>
                          <a:cs typeface="+mn-cs"/>
                        </a:rPr>
                        <a:t>　</a:t>
                      </a: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　介護保険事業計画の進捗管理を通じた</a:t>
                      </a:r>
                      <a:r>
                        <a:rPr kumimoji="1" lang="en-US" altLang="ja-JP" sz="900" kern="1200" dirty="0">
                          <a:solidFill>
                            <a:srgbClr val="FF0000"/>
                          </a:solidFill>
                          <a:latin typeface="ＭＳ 明朝" panose="02020609040205080304" pitchFamily="17" charset="-128"/>
                          <a:ea typeface="ＭＳ 明朝" panose="02020609040205080304" pitchFamily="17" charset="-128"/>
                          <a:cs typeface="+mn-cs"/>
                        </a:rPr>
                        <a:t>PDCA</a:t>
                      </a: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サイクルを評価</a:t>
                      </a: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pPr marL="85725" indent="-85725" algn="l">
                        <a:lnSpc>
                          <a:spcPts val="1400"/>
                        </a:lnSpc>
                        <a:tabLst>
                          <a:tab pos="873125" algn="l"/>
                        </a:tabLst>
                      </a:pP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43464236"/>
                  </a:ext>
                </a:extLst>
              </a:tr>
              <a:tr h="563773">
                <a:tc vMerge="1">
                  <a:txBody>
                    <a:bodyPr/>
                    <a:lstStyle/>
                    <a:p>
                      <a:endParaRPr kumimoji="1" lang="ja-JP" altLang="en-US" sz="1050" dirty="0"/>
                    </a:p>
                  </a:txBody>
                  <a:tcPr/>
                </a:tc>
                <a:tc>
                  <a:txBody>
                    <a:bodyPr/>
                    <a:lstStyle/>
                    <a:p>
                      <a:pPr marL="85725" indent="-85725" algn="l">
                        <a:lnSpc>
                          <a:spcPts val="1400"/>
                        </a:lnSpc>
                      </a:pPr>
                      <a:r>
                        <a:rPr kumimoji="1" lang="ja-JP" altLang="en-US" sz="1000" kern="1200" dirty="0">
                          <a:solidFill>
                            <a:schemeClr val="tx1"/>
                          </a:solidFill>
                          <a:latin typeface="+mn-lt"/>
                          <a:ea typeface="+mn-ea"/>
                          <a:cs typeface="+mn-cs"/>
                        </a:rPr>
                        <a:t>３　自立支援、重度化防止等に関する施策について、実施状況を把握し、必要な改善を行っているか。</a:t>
                      </a:r>
                      <a:endParaRPr kumimoji="1" lang="en-US" altLang="ja-JP" sz="1000" kern="1200" dirty="0">
                        <a:solidFill>
                          <a:schemeClr val="tx1"/>
                        </a:solidFill>
                        <a:latin typeface="+mn-lt"/>
                        <a:ea typeface="+mn-ea"/>
                        <a:cs typeface="+mn-cs"/>
                      </a:endParaRPr>
                    </a:p>
                    <a:p>
                      <a:pPr marL="85725" indent="-85725" algn="l">
                        <a:lnSpc>
                          <a:spcPts val="1400"/>
                        </a:lnSpc>
                      </a:pPr>
                      <a:r>
                        <a:rPr kumimoji="1" lang="ja-JP" altLang="en-US" sz="1000" kern="1200" dirty="0">
                          <a:solidFill>
                            <a:srgbClr val="FF0000"/>
                          </a:solidFill>
                          <a:latin typeface="+mn-lt"/>
                          <a:ea typeface="+mn-ea"/>
                          <a:cs typeface="+mn-cs"/>
                        </a:rPr>
                        <a:t>　</a:t>
                      </a: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　各種施策レベルでの</a:t>
                      </a:r>
                      <a:r>
                        <a:rPr kumimoji="1" lang="en-US" altLang="ja-JP" sz="900" kern="1200" dirty="0">
                          <a:solidFill>
                            <a:srgbClr val="FF0000"/>
                          </a:solidFill>
                          <a:latin typeface="ＭＳ 明朝" panose="02020609040205080304" pitchFamily="17" charset="-128"/>
                          <a:ea typeface="ＭＳ 明朝" panose="02020609040205080304" pitchFamily="17" charset="-128"/>
                          <a:cs typeface="+mn-cs"/>
                        </a:rPr>
                        <a:t>PDCA</a:t>
                      </a: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サイクルを評価</a:t>
                      </a: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pPr marL="85725" indent="-85725" algn="l">
                        <a:lnSpc>
                          <a:spcPts val="1400"/>
                        </a:lnSpc>
                      </a:pP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30476484"/>
                  </a:ext>
                </a:extLst>
              </a:tr>
              <a:tr h="652445">
                <a:tc vMerge="1">
                  <a:txBody>
                    <a:bodyPr/>
                    <a:lstStyle/>
                    <a:p>
                      <a:endParaRPr kumimoji="1" lang="ja-JP" altLang="en-US"/>
                    </a:p>
                  </a:txBody>
                  <a:tcPr/>
                </a:tc>
                <a:tc>
                  <a:txBody>
                    <a:bodyPr/>
                    <a:lstStyle/>
                    <a:p>
                      <a:pPr marL="85725" indent="-85725" algn="l">
                        <a:lnSpc>
                          <a:spcPts val="1400"/>
                        </a:lnSpc>
                      </a:pPr>
                      <a:r>
                        <a:rPr kumimoji="1" lang="ja-JP" altLang="en-US" sz="1000" kern="1200" dirty="0">
                          <a:solidFill>
                            <a:schemeClr val="tx1"/>
                          </a:solidFill>
                          <a:latin typeface="+mn-lt"/>
                          <a:ea typeface="+mn-ea"/>
                          <a:cs typeface="+mn-cs"/>
                        </a:rPr>
                        <a:t>４　保険者機能強化推進交付金等に係る評価結果を関係者間で共有し、自立支援、重度化防止等に関する施策の遂行に活用しているか。</a:t>
                      </a:r>
                      <a:endParaRPr kumimoji="1" lang="en-US" altLang="ja-JP" sz="1000" kern="1200" dirty="0">
                        <a:solidFill>
                          <a:schemeClr val="tx1"/>
                        </a:solidFill>
                        <a:latin typeface="+mn-lt"/>
                        <a:ea typeface="+mn-ea"/>
                        <a:cs typeface="+mn-cs"/>
                      </a:endParaRPr>
                    </a:p>
                    <a:p>
                      <a:pPr marL="85725" indent="-85725" algn="l">
                        <a:lnSpc>
                          <a:spcPts val="1400"/>
                        </a:lnSpc>
                      </a:pPr>
                      <a:r>
                        <a:rPr kumimoji="1" lang="ja-JP" altLang="en-US" sz="1000" kern="1200" dirty="0">
                          <a:solidFill>
                            <a:schemeClr val="tx1"/>
                          </a:solidFill>
                          <a:latin typeface="+mn-lt"/>
                          <a:ea typeface="+mn-ea"/>
                          <a:cs typeface="+mn-cs"/>
                        </a:rPr>
                        <a:t>　</a:t>
                      </a: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　</a:t>
                      </a:r>
                      <a:r>
                        <a:rPr kumimoji="1" lang="en-US" altLang="ja-JP" sz="900" kern="1200" dirty="0">
                          <a:solidFill>
                            <a:srgbClr val="FF0000"/>
                          </a:solidFill>
                          <a:latin typeface="ＭＳ 明朝" panose="02020609040205080304" pitchFamily="17" charset="-128"/>
                          <a:ea typeface="ＭＳ 明朝" panose="02020609040205080304" pitchFamily="17" charset="-128"/>
                          <a:cs typeface="+mn-cs"/>
                        </a:rPr>
                        <a:t>PDCA</a:t>
                      </a: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サイクルの実施に当たっての評価結果の活用状況を評価</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pPr marL="85725" indent="-85725" algn="l">
                        <a:lnSpc>
                          <a:spcPts val="1400"/>
                        </a:lnSpc>
                      </a:pP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11396128"/>
                  </a:ext>
                </a:extLst>
              </a:tr>
              <a:tr h="278272">
                <a:tc vMerge="1">
                  <a:txBody>
                    <a:bodyPr/>
                    <a:lstStyle/>
                    <a:p>
                      <a:pPr algn="ctr"/>
                      <a:endParaRPr kumimoji="1" lang="ja-JP" altLang="en-US" sz="1000" dirty="0"/>
                    </a:p>
                  </a:txBody>
                  <a:tcPr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algn="l" defTabSz="897212" rtl="0" eaLnBrk="1" latinLnBrk="0" hangingPunct="1">
                        <a:lnSpc>
                          <a:spcPts val="1400"/>
                        </a:lnSpc>
                      </a:pPr>
                      <a:r>
                        <a:rPr kumimoji="1" lang="ja-JP" altLang="en-US" sz="1050" i="0" kern="1200" dirty="0">
                          <a:solidFill>
                            <a:schemeClr val="dk1"/>
                          </a:solidFill>
                          <a:latin typeface="ＤＦ特太ゴシック体" panose="020B0509000000000000" pitchFamily="49" charset="-128"/>
                          <a:ea typeface="ＤＦ特太ゴシック体" panose="020B0509000000000000" pitchFamily="49" charset="-128"/>
                          <a:cs typeface="+mn-cs"/>
                        </a:rPr>
                        <a:t>評価指標②　公正・公平な給付を行う体制を構築する</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extLst>
                  <a:ext uri="{0D108BD9-81ED-4DB2-BD59-A6C34878D82A}">
                    <a16:rowId xmlns:a16="http://schemas.microsoft.com/office/drawing/2014/main" val="2941634933"/>
                  </a:ext>
                </a:extLst>
              </a:tr>
              <a:tr h="360542">
                <a:tc vMerge="1">
                  <a:txBody>
                    <a:bodyPr/>
                    <a:lstStyle/>
                    <a:p>
                      <a:endParaRPr kumimoji="1" lang="ja-JP" altLang="en-US"/>
                    </a:p>
                  </a:txBody>
                  <a:tcPr/>
                </a:tc>
                <a:tc>
                  <a:txBody>
                    <a:bodyPr/>
                    <a:lstStyle/>
                    <a:p>
                      <a:pPr marL="0" indent="0" algn="l" defTabSz="897212" rtl="0" eaLnBrk="1" latinLnBrk="0" hangingPunct="1">
                        <a:lnSpc>
                          <a:spcPts val="1400"/>
                        </a:lnSpc>
                      </a:pPr>
                      <a:r>
                        <a:rPr kumimoji="1" lang="ja-JP" altLang="en-US" sz="1000" kern="1200" dirty="0">
                          <a:solidFill>
                            <a:schemeClr val="tx1"/>
                          </a:solidFill>
                          <a:latin typeface="+mn-lt"/>
                          <a:ea typeface="+mn-ea"/>
                          <a:cs typeface="+mn-cs"/>
                        </a:rPr>
                        <a:t>１　介護給付費の適正化に向けた方策を策定しているか。</a:t>
                      </a:r>
                      <a:endParaRPr kumimoji="1" lang="en-US" altLang="ja-JP" sz="1000" kern="1200" dirty="0">
                        <a:solidFill>
                          <a:schemeClr val="tx1"/>
                        </a:solidFill>
                        <a:latin typeface="+mn-lt"/>
                        <a:ea typeface="+mn-ea"/>
                        <a:cs typeface="+mn-cs"/>
                      </a:endParaRPr>
                    </a:p>
                    <a:p>
                      <a:pPr marL="0" indent="0" algn="l" defTabSz="897212" rtl="0" eaLnBrk="1" latinLnBrk="0" hangingPunct="1">
                        <a:lnSpc>
                          <a:spcPts val="1400"/>
                        </a:lnSpc>
                      </a:pPr>
                      <a:r>
                        <a:rPr kumimoji="1" lang="ja-JP" altLang="en-US" sz="1000" kern="1200" dirty="0">
                          <a:solidFill>
                            <a:schemeClr val="tx1"/>
                          </a:solidFill>
                          <a:latin typeface="+mn-lt"/>
                          <a:ea typeface="+mn-ea"/>
                          <a:cs typeface="+mn-cs"/>
                        </a:rPr>
                        <a:t>　</a:t>
                      </a: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　介護給付費の適正化に関する</a:t>
                      </a:r>
                      <a:r>
                        <a:rPr kumimoji="1" lang="en-US" altLang="ja-JP" sz="900" kern="1200" dirty="0">
                          <a:solidFill>
                            <a:srgbClr val="FF0000"/>
                          </a:solidFill>
                          <a:latin typeface="ＭＳ 明朝" panose="02020609040205080304" pitchFamily="17" charset="-128"/>
                          <a:ea typeface="ＭＳ 明朝" panose="02020609040205080304" pitchFamily="17" charset="-128"/>
                          <a:cs typeface="+mn-cs"/>
                        </a:rPr>
                        <a:t>PDCA</a:t>
                      </a: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サイクルを評価</a:t>
                      </a: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rowSpan="2">
                  <a:txBody>
                    <a:bodyPr/>
                    <a:lstStyle/>
                    <a:p>
                      <a:pPr marL="0" indent="0" algn="just" defTabSz="897212" rtl="0" eaLnBrk="1" latinLnBrk="0" hangingPunct="1">
                        <a:lnSpc>
                          <a:spcPts val="1400"/>
                        </a:lnSpc>
                      </a:pPr>
                      <a:r>
                        <a:rPr kumimoji="1" lang="ja-JP" altLang="en-US" sz="1000" kern="1200" dirty="0">
                          <a:solidFill>
                            <a:schemeClr val="tx1"/>
                          </a:solidFill>
                          <a:latin typeface="+mn-lt"/>
                          <a:ea typeface="+mn-ea"/>
                          <a:cs typeface="+mn-cs"/>
                        </a:rPr>
                        <a:t>１　ケアプラン点検の実施割合</a:t>
                      </a:r>
                    </a:p>
                    <a:p>
                      <a:pPr marL="0" indent="0" algn="just" defTabSz="897212" rtl="0" eaLnBrk="1" latinLnBrk="0" hangingPunct="1">
                        <a:lnSpc>
                          <a:spcPts val="1400"/>
                        </a:lnSpc>
                      </a:pPr>
                      <a:r>
                        <a:rPr kumimoji="1" lang="ja-JP" altLang="en-US" sz="1000" kern="1200" dirty="0">
                          <a:solidFill>
                            <a:schemeClr val="tx1"/>
                          </a:solidFill>
                          <a:latin typeface="+mn-lt"/>
                          <a:ea typeface="+mn-ea"/>
                          <a:cs typeface="+mn-cs"/>
                        </a:rPr>
                        <a:t>２　医療情報との突合の実施割合</a:t>
                      </a: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57760008"/>
                  </a:ext>
                </a:extLst>
              </a:tr>
              <a:tr h="360542">
                <a:tc vMerge="1">
                  <a:txBody>
                    <a:bodyPr/>
                    <a:lstStyle/>
                    <a:p>
                      <a:endParaRPr kumimoji="1" lang="ja-JP" altLang="en-US" sz="1050" dirty="0"/>
                    </a:p>
                  </a:txBody>
                  <a:tcPr/>
                </a:tc>
                <a:tc>
                  <a:txBody>
                    <a:bodyPr/>
                    <a:lstStyle/>
                    <a:p>
                      <a:pPr marL="0" indent="0" algn="l" defTabSz="897212" rtl="0" eaLnBrk="1" latinLnBrk="0" hangingPunct="1">
                        <a:lnSpc>
                          <a:spcPts val="1400"/>
                        </a:lnSpc>
                      </a:pPr>
                      <a:r>
                        <a:rPr kumimoji="1" lang="ja-JP" altLang="en-US" sz="1000" kern="1200" dirty="0">
                          <a:solidFill>
                            <a:schemeClr val="tx1"/>
                          </a:solidFill>
                          <a:latin typeface="+mn-lt"/>
                          <a:ea typeface="+mn-ea"/>
                          <a:cs typeface="+mn-cs"/>
                        </a:rPr>
                        <a:t>２　介護給付費適正化事業を効果的に実施しているか。</a:t>
                      </a:r>
                      <a:endParaRPr kumimoji="1" lang="en-US" altLang="ja-JP" sz="1000" kern="1200" dirty="0">
                        <a:solidFill>
                          <a:schemeClr val="tx1"/>
                        </a:solidFill>
                        <a:latin typeface="+mn-lt"/>
                        <a:ea typeface="+mn-ea"/>
                        <a:cs typeface="+mn-cs"/>
                      </a:endParaRPr>
                    </a:p>
                    <a:p>
                      <a:pPr marL="0" indent="0" algn="l" defTabSz="897212" rtl="0" eaLnBrk="1" latinLnBrk="0" hangingPunct="1">
                        <a:lnSpc>
                          <a:spcPts val="1400"/>
                        </a:lnSpc>
                      </a:pPr>
                      <a:r>
                        <a:rPr kumimoji="1" lang="ja-JP" altLang="en-US" sz="1000" kern="1200" dirty="0">
                          <a:solidFill>
                            <a:schemeClr val="tx1"/>
                          </a:solidFill>
                          <a:latin typeface="+mn-lt"/>
                          <a:ea typeface="+mn-ea"/>
                          <a:cs typeface="+mn-cs"/>
                        </a:rPr>
                        <a:t>　</a:t>
                      </a: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　介護給付費適正化事業の実施状況を評価</a:t>
                      </a: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pPr marL="0" indent="0" algn="l" defTabSz="897212" rtl="0" eaLnBrk="1" latinLnBrk="0" hangingPunct="1">
                        <a:lnSpc>
                          <a:spcPts val="1400"/>
                        </a:lnSpc>
                      </a:pP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90468346"/>
                  </a:ext>
                </a:extLst>
              </a:tr>
              <a:tr h="278272">
                <a:tc vMerge="1">
                  <a:txBody>
                    <a:bodyPr/>
                    <a:lstStyle/>
                    <a:p>
                      <a:endParaRPr kumimoji="1" lang="ja-JP" altLang="en-US" sz="1050" dirty="0"/>
                    </a:p>
                  </a:txBody>
                  <a:tcPr/>
                </a:tc>
                <a:tc gridSpan="2">
                  <a:txBody>
                    <a:bodyPr/>
                    <a:lstStyle/>
                    <a:p>
                      <a:pPr marL="0" algn="l" defTabSz="897212" rtl="0" eaLnBrk="1" latinLnBrk="0" hangingPunct="1">
                        <a:lnSpc>
                          <a:spcPts val="1400"/>
                        </a:lnSpc>
                      </a:pPr>
                      <a:r>
                        <a:rPr kumimoji="1" lang="ja-JP" altLang="en-US" sz="1050" i="0" kern="1200" dirty="0">
                          <a:solidFill>
                            <a:schemeClr val="dk1"/>
                          </a:solidFill>
                          <a:latin typeface="ＤＦ特太ゴシック体" panose="020B0509000000000000" pitchFamily="49" charset="-128"/>
                          <a:ea typeface="ＤＦ特太ゴシック体" panose="020B0509000000000000" pitchFamily="49" charset="-128"/>
                          <a:cs typeface="+mn-cs"/>
                        </a:rPr>
                        <a:t>評価指標③　介護人材の確保その他のサービス提供基盤の整備を推進する</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extLst>
                  <a:ext uri="{0D108BD9-81ED-4DB2-BD59-A6C34878D82A}">
                    <a16:rowId xmlns:a16="http://schemas.microsoft.com/office/drawing/2014/main" val="3026443121"/>
                  </a:ext>
                </a:extLst>
              </a:tr>
              <a:tr h="553308">
                <a:tc vMerge="1">
                  <a:txBody>
                    <a:bodyPr/>
                    <a:lstStyle/>
                    <a:p>
                      <a:endParaRPr kumimoji="1" lang="ja-JP" altLang="en-US" sz="1050" dirty="0"/>
                    </a:p>
                  </a:txBody>
                  <a:tcPr/>
                </a:tc>
                <a:tc>
                  <a:txBody>
                    <a:bodyPr/>
                    <a:lstStyle/>
                    <a:p>
                      <a:pPr marL="85725" indent="-85725" algn="l" defTabSz="897212" rtl="0" eaLnBrk="1" latinLnBrk="0" hangingPunct="1">
                        <a:lnSpc>
                          <a:spcPts val="1400"/>
                        </a:lnSpc>
                      </a:pPr>
                      <a:r>
                        <a:rPr kumimoji="1" lang="ja-JP" altLang="en-US" sz="1000" kern="1200" dirty="0">
                          <a:solidFill>
                            <a:schemeClr val="tx1"/>
                          </a:solidFill>
                          <a:latin typeface="+mn-lt"/>
                          <a:ea typeface="+mn-ea"/>
                          <a:cs typeface="+mn-cs"/>
                        </a:rPr>
                        <a:t>１　地域における介護人材の確保・定着のため、都道府県等と連携しつつ、　必要な取組を実施しているか。</a:t>
                      </a:r>
                      <a:endParaRPr kumimoji="1" lang="en-US" altLang="ja-JP" sz="1000" kern="1200" dirty="0">
                        <a:solidFill>
                          <a:schemeClr val="tx1"/>
                        </a:solidFill>
                        <a:latin typeface="+mn-lt"/>
                        <a:ea typeface="+mn-ea"/>
                        <a:cs typeface="+mn-cs"/>
                      </a:endParaRPr>
                    </a:p>
                    <a:p>
                      <a:pPr marL="85725" indent="-85725" algn="l" defTabSz="897212" rtl="0" eaLnBrk="1" latinLnBrk="0" hangingPunct="1">
                        <a:lnSpc>
                          <a:spcPts val="1400"/>
                        </a:lnSpc>
                      </a:pPr>
                      <a:r>
                        <a:rPr kumimoji="1" lang="ja-JP" altLang="en-US" sz="1000" kern="1200" dirty="0">
                          <a:solidFill>
                            <a:srgbClr val="FF0000"/>
                          </a:solidFill>
                          <a:latin typeface="ＭＳ 明朝" panose="02020609040205080304" pitchFamily="17" charset="-128"/>
                          <a:ea typeface="ＭＳ 明朝" panose="02020609040205080304" pitchFamily="17" charset="-128"/>
                          <a:cs typeface="+mn-cs"/>
                        </a:rPr>
                        <a:t>　</a:t>
                      </a: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　介護人材の確保・定着に関する取組状況を評価</a:t>
                      </a: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rowSpan="2">
                  <a:txBody>
                    <a:bodyPr/>
                    <a:lstStyle/>
                    <a:p>
                      <a:pPr marL="85725" indent="-85725" algn="just" defTabSz="897212" rtl="0" eaLnBrk="1" latinLnBrk="0" hangingPunct="1">
                        <a:lnSpc>
                          <a:spcPts val="1400"/>
                        </a:lnSpc>
                      </a:pPr>
                      <a:r>
                        <a:rPr kumimoji="1" lang="ja-JP" altLang="en-US" sz="1000" kern="1200" dirty="0">
                          <a:solidFill>
                            <a:schemeClr val="tx1"/>
                          </a:solidFill>
                          <a:latin typeface="+mn-lt"/>
                          <a:ea typeface="+mn-ea"/>
                          <a:cs typeface="+mn-cs"/>
                        </a:rPr>
                        <a:t>１　高齢者人口当たりの地域住民に対する介護の仕事の魅力を伝達するための研修の修了者数</a:t>
                      </a:r>
                    </a:p>
                    <a:p>
                      <a:pPr marL="85725" indent="-85725" algn="just" defTabSz="897212" rtl="0" eaLnBrk="1" latinLnBrk="0" hangingPunct="1">
                        <a:lnSpc>
                          <a:spcPts val="1400"/>
                        </a:lnSpc>
                      </a:pPr>
                      <a:r>
                        <a:rPr kumimoji="1" lang="ja-JP" altLang="en-US" sz="1000" kern="1200" dirty="0">
                          <a:solidFill>
                            <a:schemeClr val="tx1"/>
                          </a:solidFill>
                          <a:latin typeface="+mn-lt"/>
                          <a:ea typeface="+mn-ea"/>
                          <a:cs typeface="+mn-cs"/>
                        </a:rPr>
                        <a:t>２　高齢者人口当たりの介護人材（介護支援専門員を除く。）の定着、資質向上を目的とした研修の修了者数</a:t>
                      </a:r>
                    </a:p>
                    <a:p>
                      <a:pPr marL="85725" indent="-85725" algn="just" defTabSz="897212" rtl="0" eaLnBrk="1" latinLnBrk="0" hangingPunct="1">
                        <a:lnSpc>
                          <a:spcPts val="1400"/>
                        </a:lnSpc>
                      </a:pPr>
                      <a:r>
                        <a:rPr kumimoji="1" lang="ja-JP" altLang="en-US" sz="1000" kern="1200" dirty="0">
                          <a:solidFill>
                            <a:schemeClr val="tx1"/>
                          </a:solidFill>
                          <a:latin typeface="+mn-lt"/>
                          <a:ea typeface="+mn-ea"/>
                          <a:cs typeface="+mn-cs"/>
                        </a:rPr>
                        <a:t>３　介護支援専門員を対象としたケアマネジメントの質の向上に関する研修（介護支援専門員法定研修を除く。）の総実施日数</a:t>
                      </a: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39543498"/>
                  </a:ext>
                </a:extLst>
              </a:tr>
              <a:tr h="1552593">
                <a:tc vMerge="1">
                  <a:txBody>
                    <a:bodyPr/>
                    <a:lstStyle/>
                    <a:p>
                      <a:endParaRPr kumimoji="1" lang="ja-JP" altLang="en-US" sz="1050" dirty="0"/>
                    </a:p>
                  </a:txBody>
                  <a:tcPr/>
                </a:tc>
                <a:tc>
                  <a:txBody>
                    <a:bodyPr/>
                    <a:lstStyle/>
                    <a:p>
                      <a:pPr marL="85725" indent="-85725" algn="l" defTabSz="897212" rtl="0" eaLnBrk="1" latinLnBrk="0" hangingPunct="1">
                        <a:lnSpc>
                          <a:spcPts val="1400"/>
                        </a:lnSpc>
                      </a:pPr>
                      <a:r>
                        <a:rPr kumimoji="1" lang="ja-JP" altLang="en-US" sz="1000" kern="1200" dirty="0">
                          <a:solidFill>
                            <a:schemeClr val="tx1"/>
                          </a:solidFill>
                          <a:latin typeface="+mn-lt"/>
                          <a:ea typeface="+mn-ea"/>
                          <a:cs typeface="+mn-cs"/>
                        </a:rPr>
                        <a:t>２　地域におけるサービス提供体制の確保や、自立支援・重度化防止、介護人材確保に関する施策等の推進に当たって、庁内・庁外における関係者との連携体制が確保されているか。</a:t>
                      </a:r>
                      <a:endParaRPr kumimoji="1" lang="en-US" altLang="ja-JP" sz="1000" kern="1200" dirty="0">
                        <a:solidFill>
                          <a:schemeClr val="tx1"/>
                        </a:solidFill>
                        <a:latin typeface="+mn-lt"/>
                        <a:ea typeface="+mn-ea"/>
                        <a:cs typeface="+mn-cs"/>
                      </a:endParaRPr>
                    </a:p>
                    <a:p>
                      <a:pPr marL="85725" indent="-85725" algn="l" defTabSz="897212" rtl="0" eaLnBrk="1" latinLnBrk="0" hangingPunct="1">
                        <a:lnSpc>
                          <a:spcPts val="1400"/>
                        </a:lnSpc>
                      </a:pPr>
                      <a:r>
                        <a:rPr kumimoji="1" lang="ja-JP" altLang="en-US" sz="1000" kern="1200" dirty="0">
                          <a:solidFill>
                            <a:schemeClr val="tx1"/>
                          </a:solidFill>
                          <a:latin typeface="+mn-lt"/>
                          <a:ea typeface="+mn-ea"/>
                          <a:cs typeface="+mn-cs"/>
                        </a:rPr>
                        <a:t>　</a:t>
                      </a: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　庁内・庁外における連携体制の構築状況等を評価</a:t>
                      </a:r>
                      <a:endParaRPr kumimoji="1" lang="en-US" altLang="ja-JP" sz="900" kern="1200" dirty="0">
                        <a:solidFill>
                          <a:srgbClr val="FF0000"/>
                        </a:solidFill>
                        <a:latin typeface="ＭＳ 明朝" panose="02020609040205080304" pitchFamily="17" charset="-128"/>
                        <a:ea typeface="ＭＳ 明朝" panose="02020609040205080304" pitchFamily="17" charset="-128"/>
                        <a:cs typeface="+mn-cs"/>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pPr marL="85725" indent="-85725" algn="l" defTabSz="897212" rtl="0" eaLnBrk="1" latinLnBrk="0" hangingPunct="1">
                        <a:lnSpc>
                          <a:spcPts val="1400"/>
                        </a:lnSpc>
                      </a:pPr>
                      <a:endParaRPr kumimoji="1" lang="en-US" altLang="ja-JP" sz="900" kern="1200" dirty="0">
                        <a:solidFill>
                          <a:srgbClr val="FF0000"/>
                        </a:solidFill>
                        <a:latin typeface="ＭＳ 明朝" panose="02020609040205080304" pitchFamily="17" charset="-128"/>
                        <a:ea typeface="ＭＳ 明朝" panose="02020609040205080304" pitchFamily="17" charset="-128"/>
                        <a:cs typeface="+mn-cs"/>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65935765"/>
                  </a:ext>
                </a:extLst>
              </a:tr>
            </a:tbl>
          </a:graphicData>
        </a:graphic>
      </p:graphicFrame>
      <p:graphicFrame>
        <p:nvGraphicFramePr>
          <p:cNvPr id="32" name="表 31"/>
          <p:cNvGraphicFramePr>
            <a:graphicFrameLocks noGrp="1"/>
          </p:cNvGraphicFramePr>
          <p:nvPr>
            <p:extLst>
              <p:ext uri="{D42A27DB-BD31-4B8C-83A1-F6EECF244321}">
                <p14:modId xmlns:p14="http://schemas.microsoft.com/office/powerpoint/2010/main" val="2447909516"/>
              </p:ext>
            </p:extLst>
          </p:nvPr>
        </p:nvGraphicFramePr>
        <p:xfrm>
          <a:off x="7467349" y="630435"/>
          <a:ext cx="2145838" cy="6264696"/>
        </p:xfrm>
        <a:graphic>
          <a:graphicData uri="http://schemas.openxmlformats.org/drawingml/2006/table">
            <a:tbl>
              <a:tblPr firstRow="1" bandRow="1">
                <a:tableStyleId>{5C22544A-7EE6-4342-B048-85BDC9FD1C3A}</a:tableStyleId>
              </a:tblPr>
              <a:tblGrid>
                <a:gridCol w="2145838">
                  <a:extLst>
                    <a:ext uri="{9D8B030D-6E8A-4147-A177-3AD203B41FA5}">
                      <a16:colId xmlns:a16="http://schemas.microsoft.com/office/drawing/2014/main" val="267994785"/>
                    </a:ext>
                  </a:extLst>
                </a:gridCol>
              </a:tblGrid>
              <a:tr h="292046">
                <a:tc>
                  <a:txBody>
                    <a:bodyPr/>
                    <a:lstStyle/>
                    <a:p>
                      <a:pPr algn="ctr"/>
                      <a:r>
                        <a:rPr kumimoji="1" lang="ja-JP" altLang="en-US" sz="1000" dirty="0"/>
                        <a:t>成果指標群（アウトカム指標）</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07503567"/>
                  </a:ext>
                </a:extLst>
              </a:tr>
              <a:tr h="813790">
                <a:tc>
                  <a:txBody>
                    <a:bodyPr/>
                    <a:lstStyle/>
                    <a:p>
                      <a:pPr marL="176213" indent="-352425" algn="l" defTabSz="897212" rtl="0" eaLnBrk="1" latinLnBrk="0" hangingPunct="1"/>
                      <a:r>
                        <a:rPr kumimoji="1" lang="ja-JP" altLang="en-US" sz="1050" i="0" kern="1200" dirty="0">
                          <a:solidFill>
                            <a:schemeClr val="dk1"/>
                          </a:solidFill>
                          <a:latin typeface="ＤＦ特太ゴシック体" panose="020B0509000000000000" pitchFamily="49" charset="-128"/>
                          <a:ea typeface="ＤＦ特太ゴシック体" panose="020B0509000000000000" pitchFamily="49" charset="-128"/>
                          <a:cs typeface="+mn-cs"/>
                        </a:rPr>
                        <a:t>評価指標④</a:t>
                      </a:r>
                      <a:r>
                        <a:rPr kumimoji="1" lang="ja-JP" altLang="en-US" sz="1050" kern="1200" dirty="0">
                          <a:solidFill>
                            <a:schemeClr val="dk1"/>
                          </a:solidFill>
                          <a:latin typeface="ＤＦ特太ゴシック体" panose="020B0509000000000000" pitchFamily="49" charset="-128"/>
                          <a:ea typeface="ＤＦ特太ゴシック体" panose="020B0509000000000000" pitchFamily="49" charset="-128"/>
                          <a:cs typeface="+mn-cs"/>
                        </a:rPr>
                        <a:t>：高齢者がその状況に応じて可能な限り自立した日常生活を営む</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4017738085"/>
                  </a:ext>
                </a:extLst>
              </a:tr>
              <a:tr h="1031772">
                <a:tc>
                  <a:txBody>
                    <a:bodyPr/>
                    <a:lstStyle/>
                    <a:p>
                      <a:pPr marL="84138" indent="-84138"/>
                      <a:r>
                        <a:rPr kumimoji="1" lang="ja-JP" altLang="en-US" sz="1000" dirty="0"/>
                        <a:t>１　短期的な平均要介護度（要介護１・２）の変化率の状況はどのようになっているか。</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71113151"/>
                  </a:ext>
                </a:extLst>
              </a:tr>
              <a:tr h="1031772">
                <a:tc>
                  <a:txBody>
                    <a:bodyPr/>
                    <a:lstStyle/>
                    <a:p>
                      <a:pPr marL="84138" indent="-84138"/>
                      <a:r>
                        <a:rPr kumimoji="1" lang="ja-JP" altLang="en-US" sz="1000" dirty="0"/>
                        <a:t>２　長期的な平均要介護度（要介護１・２）の変化率の状況はどのようになっているか。</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96180893"/>
                  </a:ext>
                </a:extLst>
              </a:tr>
              <a:tr h="1031772">
                <a:tc>
                  <a:txBody>
                    <a:bodyPr/>
                    <a:lstStyle/>
                    <a:p>
                      <a:pPr marL="84138" indent="-84138"/>
                      <a:r>
                        <a:rPr kumimoji="1" lang="ja-JP" altLang="en-US" sz="1000" dirty="0"/>
                        <a:t>３　短期的な平均要介護度（要介護３～５）の変化率の状況はどのようになっているか。</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30926925"/>
                  </a:ext>
                </a:extLst>
              </a:tr>
              <a:tr h="1031772">
                <a:tc>
                  <a:txBody>
                    <a:bodyPr/>
                    <a:lstStyle/>
                    <a:p>
                      <a:pPr marL="84138" indent="-84138"/>
                      <a:r>
                        <a:rPr kumimoji="1" lang="ja-JP" altLang="en-US" sz="1000" dirty="0"/>
                        <a:t>４　長期的な平均要介護度（要介護３～５）の変化率の状況はどのようになっているか。</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94794803"/>
                  </a:ext>
                </a:extLst>
              </a:tr>
              <a:tr h="1031772">
                <a:tc>
                  <a:txBody>
                    <a:bodyPr/>
                    <a:lstStyle/>
                    <a:p>
                      <a:pPr marL="84138" indent="-84138"/>
                      <a:r>
                        <a:rPr kumimoji="1" lang="ja-JP" altLang="en-US" sz="1000" dirty="0"/>
                        <a:t>５　要介護２以上の認定率、認定率の変化率の状況はどのようになっているか。</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71435"/>
                  </a:ext>
                </a:extLst>
              </a:tr>
            </a:tbl>
          </a:graphicData>
        </a:graphic>
      </p:graphicFrame>
      <p:sp>
        <p:nvSpPr>
          <p:cNvPr id="7" name="右矢印 6"/>
          <p:cNvSpPr/>
          <p:nvPr/>
        </p:nvSpPr>
        <p:spPr>
          <a:xfrm>
            <a:off x="7092907" y="3078708"/>
            <a:ext cx="360040" cy="1368152"/>
          </a:xfrm>
          <a:prstGeom prst="rightArrow">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 name="スライド番号プレースホルダー 1"/>
          <p:cNvSpPr>
            <a:spLocks noGrp="1"/>
          </p:cNvSpPr>
          <p:nvPr>
            <p:ph type="sldNum" sz="quarter" idx="12"/>
          </p:nvPr>
        </p:nvSpPr>
        <p:spPr>
          <a:xfrm>
            <a:off x="7344590" y="6606756"/>
            <a:ext cx="2268061" cy="373831"/>
          </a:xfrm>
        </p:spPr>
        <p:txBody>
          <a:bodyPr vert="horz" lIns="89726" tIns="44863" rIns="89726" bIns="44863" rtlCol="0" anchor="ctr"/>
          <a:lstStyle/>
          <a:p>
            <a:pPr defTabSz="914400"/>
            <a:r>
              <a:rPr lang="ja-JP" altLang="en-US" b="1" dirty="0">
                <a:latin typeface="Meiryo UI" panose="020B0604030504040204" pitchFamily="50" charset="-128"/>
                <a:ea typeface="Meiryo UI" panose="020B0604030504040204" pitchFamily="50" charset="-128"/>
              </a:rPr>
              <a:t>２</a:t>
            </a:r>
            <a:endParaRPr lang="ja-JP" altLang="en-US" sz="1178" b="1" dirty="0">
              <a:latin typeface="Meiryo UI" panose="020B0604030504040204" pitchFamily="50" charset="-128"/>
              <a:ea typeface="Meiryo UI" panose="020B0604030504040204" pitchFamily="50" charset="-128"/>
            </a:endParaRPr>
          </a:p>
        </p:txBody>
      </p:sp>
      <p:sp>
        <p:nvSpPr>
          <p:cNvPr id="5" name="吹き出し: 角を丸めた四角形 4">
            <a:extLst>
              <a:ext uri="{FF2B5EF4-FFF2-40B4-BE49-F238E27FC236}">
                <a16:creationId xmlns:a16="http://schemas.microsoft.com/office/drawing/2014/main" id="{F1095EB5-4230-4C22-8D94-2CD97FB10E76}"/>
              </a:ext>
            </a:extLst>
          </p:cNvPr>
          <p:cNvSpPr/>
          <p:nvPr/>
        </p:nvSpPr>
        <p:spPr>
          <a:xfrm>
            <a:off x="6120590" y="918812"/>
            <a:ext cx="1224000" cy="503944"/>
          </a:xfrm>
          <a:prstGeom prst="wedgeRoundRectCallout">
            <a:avLst>
              <a:gd name="adj1" fmla="val -75306"/>
              <a:gd name="adj2" fmla="val -62233"/>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solidFill>
                <a:latin typeface="BIZ UDPゴシック" panose="020B0400000000000000" pitchFamily="50" charset="-128"/>
                <a:ea typeface="BIZ UDPゴシック" panose="020B0400000000000000" pitchFamily="50" charset="-128"/>
              </a:rPr>
              <a:t>データに基づき客観的に評価</a:t>
            </a:r>
          </a:p>
        </p:txBody>
      </p:sp>
      <p:sp>
        <p:nvSpPr>
          <p:cNvPr id="10" name="吹き出し: 角を丸めた四角形 9">
            <a:extLst>
              <a:ext uri="{FF2B5EF4-FFF2-40B4-BE49-F238E27FC236}">
                <a16:creationId xmlns:a16="http://schemas.microsoft.com/office/drawing/2014/main" id="{B332C81C-6CBE-4A28-AE13-CBB31B28FB48}"/>
              </a:ext>
            </a:extLst>
          </p:cNvPr>
          <p:cNvSpPr/>
          <p:nvPr/>
        </p:nvSpPr>
        <p:spPr>
          <a:xfrm>
            <a:off x="6120590" y="918812"/>
            <a:ext cx="1224000" cy="503944"/>
          </a:xfrm>
          <a:prstGeom prst="wedgeRoundRectCallout">
            <a:avLst>
              <a:gd name="adj1" fmla="val 111459"/>
              <a:gd name="adj2" fmla="val -66013"/>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solidFill>
                <a:latin typeface="BIZ UDPゴシック" panose="020B0400000000000000" pitchFamily="50" charset="-128"/>
                <a:ea typeface="BIZ UDPゴシック" panose="020B0400000000000000" pitchFamily="50" charset="-128"/>
              </a:rPr>
              <a:t>データに基づき客観的に国が評価</a:t>
            </a:r>
          </a:p>
        </p:txBody>
      </p:sp>
      <p:sp>
        <p:nvSpPr>
          <p:cNvPr id="11" name="吹き出し: 角を丸めた四角形 10">
            <a:extLst>
              <a:ext uri="{FF2B5EF4-FFF2-40B4-BE49-F238E27FC236}">
                <a16:creationId xmlns:a16="http://schemas.microsoft.com/office/drawing/2014/main" id="{B987F169-4255-4B4D-8EA8-601E0F514016}"/>
              </a:ext>
            </a:extLst>
          </p:cNvPr>
          <p:cNvSpPr/>
          <p:nvPr/>
        </p:nvSpPr>
        <p:spPr>
          <a:xfrm>
            <a:off x="4448079" y="933615"/>
            <a:ext cx="1549752" cy="503944"/>
          </a:xfrm>
          <a:prstGeom prst="wedgeRoundRectCallout">
            <a:avLst>
              <a:gd name="adj1" fmla="val -109521"/>
              <a:gd name="adj2" fmla="val -85258"/>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solidFill>
                <a:latin typeface="BIZ UDPゴシック" panose="020B0400000000000000" pitchFamily="50" charset="-128"/>
                <a:ea typeface="BIZ UDPゴシック" panose="020B0400000000000000" pitchFamily="50" charset="-128"/>
              </a:rPr>
              <a:t>各自治体において自らの取組を振り返りながら加点方式で自己評価</a:t>
            </a:r>
          </a:p>
        </p:txBody>
      </p:sp>
    </p:spTree>
    <p:extLst>
      <p:ext uri="{BB962C8B-B14F-4D97-AF65-F5344CB8AC3E}">
        <p14:creationId xmlns:p14="http://schemas.microsoft.com/office/powerpoint/2010/main" val="772798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右矢印 3"/>
          <p:cNvSpPr/>
          <p:nvPr/>
        </p:nvSpPr>
        <p:spPr>
          <a:xfrm>
            <a:off x="7092091" y="3078708"/>
            <a:ext cx="360040" cy="1368152"/>
          </a:xfrm>
          <a:prstGeom prst="rightArrow">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 name="Rectangle 19"/>
          <p:cNvSpPr>
            <a:spLocks noChangeArrowheads="1"/>
          </p:cNvSpPr>
          <p:nvPr/>
        </p:nvSpPr>
        <p:spPr bwMode="auto">
          <a:xfrm>
            <a:off x="-1" y="-20522"/>
            <a:ext cx="9720263" cy="489250"/>
          </a:xfrm>
          <a:prstGeom prst="rect">
            <a:avLst/>
          </a:prstGeom>
          <a:pattFill prst="dkUpDiag">
            <a:fgClr>
              <a:srgbClr val="003579"/>
            </a:fgClr>
            <a:bgClr>
              <a:srgbClr val="004292"/>
            </a:bgClr>
          </a:pattFill>
          <a:ln w="12700" cap="flat" cmpd="sng" algn="ctr">
            <a:noFill/>
            <a:prstDash val="solid"/>
            <a:miter lim="800000"/>
          </a:ln>
          <a:effectLst/>
        </p:spPr>
        <p:txBody>
          <a:bodyPr lIns="360000" tIns="180000" rIns="326585" bIns="108000" rtlCol="0" anchor="ctr"/>
          <a:lstStyle/>
          <a:p>
            <a:pPr algn="ctr" defTabSz="457200"/>
            <a:r>
              <a:rPr lang="ja-JP" altLang="en-US" sz="2000" b="1" kern="0" dirty="0">
                <a:solidFill>
                  <a:srgbClr val="FFFFFF"/>
                </a:solidFill>
                <a:latin typeface="Meiryo" panose="020B0604030504040204" pitchFamily="34" charset="-128"/>
                <a:ea typeface="Meiryo" panose="020B0604030504040204" pitchFamily="34" charset="-128"/>
              </a:rPr>
              <a:t>介護保険保険者努力支援交付金</a:t>
            </a:r>
            <a:r>
              <a:rPr lang="zh-TW" altLang="en-US" sz="2000" b="1" kern="0" dirty="0">
                <a:solidFill>
                  <a:srgbClr val="FFFFFF"/>
                </a:solidFill>
                <a:latin typeface="Meiryo" panose="020B0604030504040204" pitchFamily="34" charset="-128"/>
                <a:ea typeface="Meiryo" panose="020B0604030504040204" pitchFamily="34" charset="-128"/>
              </a:rPr>
              <a:t>評価指標（市町村分）</a:t>
            </a:r>
            <a:endParaRPr lang="en-US" altLang="ja-JP" sz="2000" b="1" kern="0" dirty="0">
              <a:solidFill>
                <a:srgbClr val="FFFFFF"/>
              </a:solidFill>
              <a:latin typeface="Meiryo" panose="020B0604030504040204" pitchFamily="34" charset="-128"/>
              <a:ea typeface="Meiryo" panose="020B0604030504040204" pitchFamily="34" charset="-128"/>
            </a:endParaRPr>
          </a:p>
        </p:txBody>
      </p:sp>
      <p:graphicFrame>
        <p:nvGraphicFramePr>
          <p:cNvPr id="2" name="表 1"/>
          <p:cNvGraphicFramePr>
            <a:graphicFrameLocks noGrp="1"/>
          </p:cNvGraphicFramePr>
          <p:nvPr>
            <p:extLst>
              <p:ext uri="{D42A27DB-BD31-4B8C-83A1-F6EECF244321}">
                <p14:modId xmlns:p14="http://schemas.microsoft.com/office/powerpoint/2010/main" val="2197589955"/>
              </p:ext>
            </p:extLst>
          </p:nvPr>
        </p:nvGraphicFramePr>
        <p:xfrm>
          <a:off x="108131" y="663367"/>
          <a:ext cx="6969799" cy="6317223"/>
        </p:xfrm>
        <a:graphic>
          <a:graphicData uri="http://schemas.openxmlformats.org/drawingml/2006/table">
            <a:tbl>
              <a:tblPr firstRow="1" bandRow="1">
                <a:tableStyleId>{5C22544A-7EE6-4342-B048-85BDC9FD1C3A}</a:tableStyleId>
              </a:tblPr>
              <a:tblGrid>
                <a:gridCol w="391563">
                  <a:extLst>
                    <a:ext uri="{9D8B030D-6E8A-4147-A177-3AD203B41FA5}">
                      <a16:colId xmlns:a16="http://schemas.microsoft.com/office/drawing/2014/main" val="3309622065"/>
                    </a:ext>
                  </a:extLst>
                </a:gridCol>
                <a:gridCol w="4279700">
                  <a:extLst>
                    <a:ext uri="{9D8B030D-6E8A-4147-A177-3AD203B41FA5}">
                      <a16:colId xmlns:a16="http://schemas.microsoft.com/office/drawing/2014/main" val="1200025529"/>
                    </a:ext>
                  </a:extLst>
                </a:gridCol>
                <a:gridCol w="2298536">
                  <a:extLst>
                    <a:ext uri="{9D8B030D-6E8A-4147-A177-3AD203B41FA5}">
                      <a16:colId xmlns:a16="http://schemas.microsoft.com/office/drawing/2014/main" val="3904309397"/>
                    </a:ext>
                  </a:extLst>
                </a:gridCol>
              </a:tblGrid>
              <a:tr h="216226">
                <a:tc>
                  <a:txBody>
                    <a:bodyPr/>
                    <a:lstStyle/>
                    <a:p>
                      <a:pPr>
                        <a:lnSpc>
                          <a:spcPts val="900"/>
                        </a:lnSpc>
                      </a:pPr>
                      <a:endParaRPr kumimoji="1" lang="ja-JP" altLang="en-US" sz="7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ts val="900"/>
                        </a:lnSpc>
                      </a:pPr>
                      <a:r>
                        <a:rPr kumimoji="1" lang="ja-JP" altLang="en-US" sz="1000" dirty="0"/>
                        <a:t>体制・取組指標群（プロセス指標）</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ts val="900"/>
                        </a:lnSpc>
                      </a:pPr>
                      <a:r>
                        <a:rPr kumimoji="1" lang="ja-JP" altLang="en-US" sz="1000" dirty="0"/>
                        <a:t>活動指標群</a:t>
                      </a:r>
                      <a:r>
                        <a:rPr kumimoji="1" lang="ja-JP" altLang="en-US" sz="900" spc="-150" dirty="0"/>
                        <a:t>（中間アウトカム・アウトプット指標）</a:t>
                      </a:r>
                      <a:endParaRPr kumimoji="1" lang="ja-JP" altLang="en-US" sz="1000" spc="-15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23466751"/>
                  </a:ext>
                </a:extLst>
              </a:tr>
              <a:tr h="213653">
                <a:tc rowSpan="16">
                  <a:txBody>
                    <a:bodyPr/>
                    <a:lstStyle/>
                    <a:p>
                      <a:pPr algn="ctr">
                        <a:lnSpc>
                          <a:spcPts val="900"/>
                        </a:lnSpc>
                      </a:pPr>
                      <a:r>
                        <a:rPr kumimoji="1" lang="ja-JP" altLang="en-US" sz="1000" dirty="0"/>
                        <a:t>介護</a:t>
                      </a:r>
                      <a:r>
                        <a:rPr kumimoji="1" lang="ja-JP" altLang="en-US" sz="1000" dirty="0" err="1"/>
                        <a:t>保険保険</a:t>
                      </a:r>
                      <a:r>
                        <a:rPr kumimoji="1" lang="ja-JP" altLang="en-US" sz="1000" dirty="0"/>
                        <a:t>者努力支援交付金</a:t>
                      </a:r>
                    </a:p>
                  </a:txBody>
                  <a:tcPr vert="eaVert">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algn="l" defTabSz="897212" rtl="0" eaLnBrk="1" latinLnBrk="0" hangingPunct="1">
                        <a:lnSpc>
                          <a:spcPts val="900"/>
                        </a:lnSpc>
                      </a:pPr>
                      <a:r>
                        <a:rPr kumimoji="1" lang="ja-JP" altLang="en-US" sz="900" i="0" kern="1200" dirty="0">
                          <a:solidFill>
                            <a:schemeClr val="dk1"/>
                          </a:solidFill>
                          <a:latin typeface="ＤＦ特太ゴシック体" panose="020B0509000000000000" pitchFamily="49" charset="-128"/>
                          <a:ea typeface="ＤＦ特太ゴシック体" panose="020B0509000000000000" pitchFamily="49" charset="-128"/>
                          <a:cs typeface="+mn-cs"/>
                        </a:rPr>
                        <a:t>評価指標①　介護予防</a:t>
                      </a:r>
                      <a:r>
                        <a:rPr kumimoji="1" lang="en-US" altLang="ja-JP" sz="900" i="0" kern="1200" dirty="0">
                          <a:solidFill>
                            <a:schemeClr val="dk1"/>
                          </a:solidFill>
                          <a:latin typeface="ＤＦ特太ゴシック体" panose="020B0509000000000000" pitchFamily="49" charset="-128"/>
                          <a:ea typeface="ＤＦ特太ゴシック体" panose="020B0509000000000000" pitchFamily="49" charset="-128"/>
                          <a:cs typeface="+mn-cs"/>
                        </a:rPr>
                        <a:t>/</a:t>
                      </a:r>
                      <a:r>
                        <a:rPr kumimoji="1" lang="ja-JP" altLang="en-US" sz="900" i="0" kern="1200" dirty="0">
                          <a:solidFill>
                            <a:schemeClr val="dk1"/>
                          </a:solidFill>
                          <a:latin typeface="ＤＦ特太ゴシック体" panose="020B0509000000000000" pitchFamily="49" charset="-128"/>
                          <a:ea typeface="ＤＦ特太ゴシック体" panose="020B0509000000000000" pitchFamily="49" charset="-128"/>
                          <a:cs typeface="+mn-cs"/>
                        </a:rPr>
                        <a:t>日常生活支援を推進する</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142412711"/>
                  </a:ext>
                </a:extLst>
              </a:tr>
              <a:tr h="451047">
                <a:tc vMerge="1">
                  <a:txBody>
                    <a:bodyPr/>
                    <a:lstStyle/>
                    <a:p>
                      <a:endParaRPr kumimoji="1" lang="ja-JP" altLang="en-US" sz="1050" dirty="0"/>
                    </a:p>
                  </a:txBody>
                  <a:tcPr vert="eaVert"/>
                </a:tc>
                <a:tc>
                  <a:txBody>
                    <a:bodyPr/>
                    <a:lstStyle/>
                    <a:p>
                      <a:pPr marL="84138" marR="0" lvl="0" indent="-84138" algn="l" defTabSz="897212" rtl="0" eaLnBrk="1" fontAlgn="auto" latinLnBrk="0" hangingPunct="1">
                        <a:lnSpc>
                          <a:spcPts val="900"/>
                        </a:lnSpc>
                        <a:spcBef>
                          <a:spcPts val="0"/>
                        </a:spcBef>
                        <a:spcAft>
                          <a:spcPts val="0"/>
                        </a:spcAft>
                        <a:buClrTx/>
                        <a:buSzTx/>
                        <a:buFontTx/>
                        <a:buNone/>
                        <a:tabLst>
                          <a:tab pos="179388" algn="l"/>
                        </a:tabLst>
                        <a:defRPr/>
                      </a:pPr>
                      <a:r>
                        <a:rPr kumimoji="1" lang="ja-JP" altLang="en-US" sz="900" kern="1200" dirty="0">
                          <a:solidFill>
                            <a:schemeClr val="dk1"/>
                          </a:solidFill>
                          <a:latin typeface="+mn-lt"/>
                          <a:ea typeface="+mn-ea"/>
                          <a:cs typeface="+mn-cs"/>
                        </a:rPr>
                        <a:t>１　介護予防・生活支援サービス・一般介護予防事業の実施に当たって、データを活用して課題の把握を行っているか。</a:t>
                      </a:r>
                      <a:endParaRPr kumimoji="1" lang="en-US" altLang="ja-JP" sz="900" kern="1200" dirty="0">
                        <a:solidFill>
                          <a:schemeClr val="dk1"/>
                        </a:solidFill>
                        <a:latin typeface="+mn-lt"/>
                        <a:ea typeface="+mn-ea"/>
                        <a:cs typeface="+mn-cs"/>
                      </a:endParaRPr>
                    </a:p>
                    <a:p>
                      <a:pPr marL="84138" marR="0" lvl="0" indent="-84138" algn="l" defTabSz="897212" rtl="0" eaLnBrk="1" fontAlgn="auto" latinLnBrk="0" hangingPunct="1">
                        <a:lnSpc>
                          <a:spcPts val="900"/>
                        </a:lnSpc>
                        <a:spcBef>
                          <a:spcPts val="0"/>
                        </a:spcBef>
                        <a:spcAft>
                          <a:spcPts val="0"/>
                        </a:spcAft>
                        <a:buClrTx/>
                        <a:buSzTx/>
                        <a:buFontTx/>
                        <a:buNone/>
                        <a:tabLst>
                          <a:tab pos="179388" algn="l"/>
                        </a:tabLst>
                        <a:defRPr/>
                      </a:pP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　</a:t>
                      </a:r>
                      <a:r>
                        <a:rPr kumimoji="1" lang="ja-JP" altLang="en-US" sz="800" kern="1200" dirty="0">
                          <a:solidFill>
                            <a:srgbClr val="FF0000"/>
                          </a:solidFill>
                          <a:latin typeface="ＭＳ 明朝" panose="02020609040205080304" pitchFamily="17" charset="-128"/>
                          <a:ea typeface="ＭＳ 明朝" panose="02020609040205080304" pitchFamily="17" charset="-128"/>
                          <a:cs typeface="+mn-cs"/>
                        </a:rPr>
                        <a:t>⇒　介護予防事業におけるデータの活用状況を評価</a:t>
                      </a: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rowSpan="7">
                  <a:txBody>
                    <a:bodyPr/>
                    <a:lstStyle/>
                    <a:p>
                      <a:pPr marL="84138" indent="-84138" algn="l" defTabSz="897212" rtl="0" eaLnBrk="1" latinLnBrk="0" hangingPunct="1">
                        <a:lnSpc>
                          <a:spcPts val="1200"/>
                        </a:lnSpc>
                      </a:pPr>
                      <a:r>
                        <a:rPr kumimoji="1" lang="ja-JP" altLang="en-US" sz="900" kern="1200" dirty="0">
                          <a:solidFill>
                            <a:schemeClr val="dk1"/>
                          </a:solidFill>
                          <a:latin typeface="+mn-lt"/>
                          <a:ea typeface="+mn-ea"/>
                          <a:cs typeface="+mn-cs"/>
                        </a:rPr>
                        <a:t>１　高齢者人口当たりの地域包括支援センターに配置される３職種の人数</a:t>
                      </a:r>
                    </a:p>
                    <a:p>
                      <a:pPr marL="84138" indent="-84138" algn="l" defTabSz="897212" rtl="0" eaLnBrk="1" latinLnBrk="0" hangingPunct="1">
                        <a:lnSpc>
                          <a:spcPts val="1200"/>
                        </a:lnSpc>
                      </a:pPr>
                      <a:r>
                        <a:rPr kumimoji="1" lang="ja-JP" altLang="en-US" sz="900" kern="1200" dirty="0">
                          <a:solidFill>
                            <a:schemeClr val="dk1"/>
                          </a:solidFill>
                          <a:latin typeface="+mn-lt"/>
                          <a:ea typeface="+mn-ea"/>
                          <a:cs typeface="+mn-cs"/>
                        </a:rPr>
                        <a:t>２　地域包括支援センター事業評価の達成状況</a:t>
                      </a:r>
                    </a:p>
                    <a:p>
                      <a:pPr marL="84138" indent="-84138" algn="l" defTabSz="897212" rtl="0" eaLnBrk="1" latinLnBrk="0" hangingPunct="1">
                        <a:lnSpc>
                          <a:spcPts val="1200"/>
                        </a:lnSpc>
                      </a:pPr>
                      <a:r>
                        <a:rPr kumimoji="1" lang="ja-JP" altLang="en-US" sz="900" kern="1200" dirty="0">
                          <a:solidFill>
                            <a:schemeClr val="dk1"/>
                          </a:solidFill>
                          <a:latin typeface="+mn-lt"/>
                          <a:ea typeface="+mn-ea"/>
                          <a:cs typeface="+mn-cs"/>
                        </a:rPr>
                        <a:t>３　地域ケア会議における個別事例の検討割合（個別事例の検討件数／受給者数）</a:t>
                      </a:r>
                    </a:p>
                    <a:p>
                      <a:pPr marL="84138" indent="-84138" algn="l" defTabSz="897212" rtl="0" eaLnBrk="1" latinLnBrk="0" hangingPunct="1">
                        <a:lnSpc>
                          <a:spcPts val="1200"/>
                        </a:lnSpc>
                      </a:pPr>
                      <a:r>
                        <a:rPr kumimoji="1" lang="ja-JP" altLang="en-US" sz="900" kern="1200" dirty="0">
                          <a:solidFill>
                            <a:schemeClr val="dk1"/>
                          </a:solidFill>
                          <a:latin typeface="+mn-lt"/>
                          <a:ea typeface="+mn-ea"/>
                          <a:cs typeface="+mn-cs"/>
                        </a:rPr>
                        <a:t>４　通いの場への</a:t>
                      </a:r>
                      <a:r>
                        <a:rPr kumimoji="1" lang="en-US" altLang="ja-JP" sz="900" kern="1200" dirty="0">
                          <a:solidFill>
                            <a:schemeClr val="dk1"/>
                          </a:solidFill>
                          <a:latin typeface="+mn-lt"/>
                          <a:ea typeface="+mn-ea"/>
                          <a:cs typeface="+mn-cs"/>
                        </a:rPr>
                        <a:t>65</a:t>
                      </a:r>
                      <a:r>
                        <a:rPr kumimoji="1" lang="ja-JP" altLang="en-US" sz="900" kern="1200" dirty="0">
                          <a:solidFill>
                            <a:schemeClr val="dk1"/>
                          </a:solidFill>
                          <a:latin typeface="+mn-lt"/>
                          <a:ea typeface="+mn-ea"/>
                          <a:cs typeface="+mn-cs"/>
                        </a:rPr>
                        <a:t>歳以上高齢者の参加率</a:t>
                      </a:r>
                    </a:p>
                    <a:p>
                      <a:pPr marL="84138" indent="-84138" algn="l" defTabSz="897212" rtl="0" eaLnBrk="1" latinLnBrk="0" hangingPunct="1">
                        <a:lnSpc>
                          <a:spcPts val="1200"/>
                        </a:lnSpc>
                      </a:pPr>
                      <a:r>
                        <a:rPr kumimoji="1" lang="ja-JP" altLang="en-US" sz="900" kern="1200" dirty="0">
                          <a:solidFill>
                            <a:schemeClr val="dk1"/>
                          </a:solidFill>
                          <a:latin typeface="+mn-lt"/>
                          <a:ea typeface="+mn-ea"/>
                          <a:cs typeface="+mn-cs"/>
                        </a:rPr>
                        <a:t>５　高齢者のポイント事業への参加率</a:t>
                      </a:r>
                    </a:p>
                    <a:p>
                      <a:pPr marL="84138" indent="-84138" algn="l" defTabSz="897212" rtl="0" eaLnBrk="1" latinLnBrk="0" hangingPunct="1">
                        <a:lnSpc>
                          <a:spcPts val="1200"/>
                        </a:lnSpc>
                      </a:pPr>
                      <a:r>
                        <a:rPr kumimoji="1" lang="ja-JP" altLang="en-US" sz="900" kern="1200" dirty="0">
                          <a:solidFill>
                            <a:schemeClr val="dk1"/>
                          </a:solidFill>
                          <a:latin typeface="+mn-lt"/>
                          <a:ea typeface="+mn-ea"/>
                          <a:cs typeface="+mn-cs"/>
                        </a:rPr>
                        <a:t>６　通いの場等において心身・認知機能を維持・改善した者の割合</a:t>
                      </a:r>
                    </a:p>
                    <a:p>
                      <a:pPr marL="84138" indent="-84138" algn="l" defTabSz="897212" rtl="0" eaLnBrk="1" latinLnBrk="0" hangingPunct="1">
                        <a:lnSpc>
                          <a:spcPts val="1200"/>
                        </a:lnSpc>
                      </a:pPr>
                      <a:r>
                        <a:rPr kumimoji="1" lang="ja-JP" altLang="en-US" sz="900" kern="1200" dirty="0">
                          <a:solidFill>
                            <a:schemeClr val="dk1"/>
                          </a:solidFill>
                          <a:latin typeface="+mn-lt"/>
                          <a:ea typeface="+mn-ea"/>
                          <a:cs typeface="+mn-cs"/>
                        </a:rPr>
                        <a:t>７　高齢者人口当たりの生活支援コーディネーター数</a:t>
                      </a:r>
                    </a:p>
                    <a:p>
                      <a:pPr marL="84138" indent="-84138" algn="l" defTabSz="897212" rtl="0" eaLnBrk="1" latinLnBrk="0" hangingPunct="1">
                        <a:lnSpc>
                          <a:spcPts val="1200"/>
                        </a:lnSpc>
                      </a:pPr>
                      <a:r>
                        <a:rPr kumimoji="1" lang="ja-JP" altLang="en-US" sz="900" kern="1200" dirty="0">
                          <a:solidFill>
                            <a:schemeClr val="dk1"/>
                          </a:solidFill>
                          <a:latin typeface="+mn-lt"/>
                          <a:ea typeface="+mn-ea"/>
                          <a:cs typeface="+mn-cs"/>
                        </a:rPr>
                        <a:t>８　生活支援コーディネーターの地域ケア会議への参加割合</a:t>
                      </a:r>
                    </a:p>
                    <a:p>
                      <a:pPr marL="84138" indent="-84138" algn="l" defTabSz="897212" rtl="0" eaLnBrk="1" latinLnBrk="0" hangingPunct="1">
                        <a:lnSpc>
                          <a:spcPts val="1200"/>
                        </a:lnSpc>
                      </a:pPr>
                      <a:r>
                        <a:rPr kumimoji="1" lang="ja-JP" altLang="en-US" sz="900" kern="1200" dirty="0">
                          <a:solidFill>
                            <a:schemeClr val="dk1"/>
                          </a:solidFill>
                          <a:latin typeface="+mn-lt"/>
                          <a:ea typeface="+mn-ea"/>
                          <a:cs typeface="+mn-cs"/>
                        </a:rPr>
                        <a:t>９　総合事業における多様なサービスの実施状況</a:t>
                      </a: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1091435"/>
                  </a:ext>
                </a:extLst>
              </a:tr>
              <a:tr h="451047">
                <a:tc vMerge="1">
                  <a:txBody>
                    <a:bodyPr/>
                    <a:lstStyle/>
                    <a:p>
                      <a:endParaRPr kumimoji="1" lang="ja-JP" altLang="en-US" sz="1050" dirty="0"/>
                    </a:p>
                  </a:txBody>
                  <a:tcPr vert="eaVert"/>
                </a:tc>
                <a:tc>
                  <a:txBody>
                    <a:bodyPr/>
                    <a:lstStyle/>
                    <a:p>
                      <a:pPr marL="84138" marR="0" lvl="0" indent="-84138" algn="l" defTabSz="897212" rtl="0" eaLnBrk="1" fontAlgn="auto" latinLnBrk="0" hangingPunct="1">
                        <a:lnSpc>
                          <a:spcPts val="900"/>
                        </a:lnSpc>
                        <a:spcBef>
                          <a:spcPts val="0"/>
                        </a:spcBef>
                        <a:spcAft>
                          <a:spcPts val="0"/>
                        </a:spcAft>
                        <a:buClrTx/>
                        <a:buSzTx/>
                        <a:buFontTx/>
                        <a:buNone/>
                        <a:tabLst/>
                        <a:defRPr/>
                      </a:pPr>
                      <a:r>
                        <a:rPr kumimoji="1" lang="ja-JP" altLang="en-US" sz="900" kern="1200" dirty="0">
                          <a:solidFill>
                            <a:schemeClr val="dk1"/>
                          </a:solidFill>
                          <a:latin typeface="+mn-lt"/>
                          <a:ea typeface="+mn-ea"/>
                          <a:cs typeface="+mn-cs"/>
                        </a:rPr>
                        <a:t>２　通いの場やボランティア活動その他の介護予防に資する取組の推進を図るため、アウトリーチ等の取組を実施しているか。</a:t>
                      </a:r>
                      <a:endParaRPr kumimoji="1" lang="en-US" altLang="ja-JP" sz="900" kern="1200" dirty="0">
                        <a:solidFill>
                          <a:schemeClr val="dk1"/>
                        </a:solidFill>
                        <a:latin typeface="+mn-lt"/>
                        <a:ea typeface="+mn-ea"/>
                        <a:cs typeface="+mn-cs"/>
                      </a:endParaRPr>
                    </a:p>
                    <a:p>
                      <a:pPr marL="84138" marR="0" lvl="0" indent="-84138" algn="l" defTabSz="897212" rtl="0" eaLnBrk="1" fontAlgn="auto" latinLnBrk="0" hangingPunct="1">
                        <a:lnSpc>
                          <a:spcPts val="900"/>
                        </a:lnSpc>
                        <a:spcBef>
                          <a:spcPts val="0"/>
                        </a:spcBef>
                        <a:spcAft>
                          <a:spcPts val="0"/>
                        </a:spcAft>
                        <a:buClrTx/>
                        <a:buSzTx/>
                        <a:buFontTx/>
                        <a:buNone/>
                        <a:tabLst>
                          <a:tab pos="179388" algn="l"/>
                        </a:tabLst>
                        <a:defRPr/>
                      </a:pPr>
                      <a:r>
                        <a:rPr kumimoji="1" lang="ja-JP" altLang="en-US" sz="800" kern="1200" dirty="0">
                          <a:solidFill>
                            <a:srgbClr val="FF0000"/>
                          </a:solidFill>
                          <a:latin typeface="ＭＳ 明朝" panose="02020609040205080304" pitchFamily="17" charset="-128"/>
                          <a:ea typeface="ＭＳ 明朝" panose="02020609040205080304" pitchFamily="17" charset="-128"/>
                          <a:cs typeface="+mn-cs"/>
                        </a:rPr>
                        <a:t>　⇒　介護予防事業におけるアウトリーチ等の取組状況を評価</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pPr marL="84138" marR="0" lvl="0" indent="-84138" algn="l" defTabSz="897212" rtl="0" eaLnBrk="1" fontAlgn="auto" latinLnBrk="0" hangingPunct="1">
                        <a:lnSpc>
                          <a:spcPts val="900"/>
                        </a:lnSpc>
                        <a:spcBef>
                          <a:spcPts val="0"/>
                        </a:spcBef>
                        <a:spcAft>
                          <a:spcPts val="0"/>
                        </a:spcAft>
                        <a:buClrTx/>
                        <a:buSzTx/>
                        <a:buFontTx/>
                        <a:buNone/>
                        <a:tabLst>
                          <a:tab pos="179388" algn="l"/>
                        </a:tabLst>
                        <a:defRPr/>
                      </a:pPr>
                      <a:endParaRPr kumimoji="1" lang="ja-JP" altLang="en-US" sz="800" kern="1200" dirty="0">
                        <a:solidFill>
                          <a:srgbClr val="FF0000"/>
                        </a:solidFill>
                        <a:latin typeface="ＭＳ 明朝" panose="02020609040205080304" pitchFamily="17" charset="-128"/>
                        <a:ea typeface="ＭＳ 明朝" panose="02020609040205080304" pitchFamily="17" charset="-128"/>
                        <a:cs typeface="+mn-cs"/>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81249321"/>
                  </a:ext>
                </a:extLst>
              </a:tr>
              <a:tr h="332350">
                <a:tc vMerge="1">
                  <a:txBody>
                    <a:bodyPr/>
                    <a:lstStyle/>
                    <a:p>
                      <a:endParaRPr kumimoji="1" lang="ja-JP" altLang="en-US"/>
                    </a:p>
                  </a:txBody>
                  <a:tcPr/>
                </a:tc>
                <a:tc>
                  <a:txBody>
                    <a:bodyPr/>
                    <a:lstStyle/>
                    <a:p>
                      <a:pPr marL="84138" marR="0" lvl="0" indent="-84138" algn="l" defTabSz="897212" rtl="0" eaLnBrk="1" fontAlgn="auto" latinLnBrk="0" hangingPunct="1">
                        <a:lnSpc>
                          <a:spcPts val="900"/>
                        </a:lnSpc>
                        <a:spcBef>
                          <a:spcPts val="0"/>
                        </a:spcBef>
                        <a:spcAft>
                          <a:spcPts val="0"/>
                        </a:spcAft>
                        <a:buClrTx/>
                        <a:buSzTx/>
                        <a:buFontTx/>
                        <a:buNone/>
                        <a:tabLst/>
                        <a:defRPr/>
                      </a:pPr>
                      <a:r>
                        <a:rPr kumimoji="1" lang="ja-JP" altLang="en-US" sz="900" kern="1200" dirty="0">
                          <a:solidFill>
                            <a:schemeClr val="dk1"/>
                          </a:solidFill>
                          <a:latin typeface="+mn-lt"/>
                          <a:ea typeface="+mn-ea"/>
                          <a:cs typeface="+mn-cs"/>
                        </a:rPr>
                        <a:t>３　介護予防等と保健事業を一体的に実施しているか。</a:t>
                      </a:r>
                      <a:endParaRPr kumimoji="1" lang="en-US" altLang="ja-JP" sz="900" kern="1200" dirty="0">
                        <a:solidFill>
                          <a:schemeClr val="dk1"/>
                        </a:solidFill>
                        <a:latin typeface="+mn-lt"/>
                        <a:ea typeface="+mn-ea"/>
                        <a:cs typeface="+mn-cs"/>
                      </a:endParaRPr>
                    </a:p>
                    <a:p>
                      <a:pPr marL="84138" marR="0" lvl="0" indent="-84138" algn="l" defTabSz="897212" rtl="0" eaLnBrk="1" fontAlgn="auto" latinLnBrk="0" hangingPunct="1">
                        <a:lnSpc>
                          <a:spcPts val="900"/>
                        </a:lnSpc>
                        <a:spcBef>
                          <a:spcPts val="0"/>
                        </a:spcBef>
                        <a:spcAft>
                          <a:spcPts val="0"/>
                        </a:spcAft>
                        <a:buClrTx/>
                        <a:buSzTx/>
                        <a:buFontTx/>
                        <a:buNone/>
                        <a:tabLst>
                          <a:tab pos="179388" algn="l"/>
                        </a:tabLst>
                        <a:defRPr/>
                      </a:pPr>
                      <a:r>
                        <a:rPr kumimoji="1" lang="ja-JP" altLang="en-US" sz="800" kern="1200" dirty="0">
                          <a:solidFill>
                            <a:srgbClr val="FF0000"/>
                          </a:solidFill>
                          <a:latin typeface="ＭＳ 明朝" panose="02020609040205080304" pitchFamily="17" charset="-128"/>
                          <a:ea typeface="ＭＳ 明朝" panose="02020609040205080304" pitchFamily="17" charset="-128"/>
                          <a:cs typeface="+mn-cs"/>
                        </a:rPr>
                        <a:t>　⇒　介護予防事業と保健事業との連携状況を評価</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pPr marL="84138" marR="0" lvl="0" indent="-84138" algn="l" defTabSz="897212" rtl="0" eaLnBrk="1" fontAlgn="auto" latinLnBrk="0" hangingPunct="1">
                        <a:lnSpc>
                          <a:spcPts val="900"/>
                        </a:lnSpc>
                        <a:spcBef>
                          <a:spcPts val="0"/>
                        </a:spcBef>
                        <a:spcAft>
                          <a:spcPts val="0"/>
                        </a:spcAft>
                        <a:buClrTx/>
                        <a:buSzTx/>
                        <a:buFontTx/>
                        <a:buNone/>
                        <a:tabLst>
                          <a:tab pos="179388" algn="l"/>
                        </a:tabLst>
                        <a:defRPr/>
                      </a:pPr>
                      <a:endParaRPr kumimoji="1" lang="ja-JP" altLang="en-US" sz="800" kern="1200" dirty="0">
                        <a:solidFill>
                          <a:srgbClr val="FF0000"/>
                        </a:solidFill>
                        <a:latin typeface="ＭＳ 明朝" panose="02020609040205080304" pitchFamily="17" charset="-128"/>
                        <a:ea typeface="ＭＳ 明朝" panose="02020609040205080304" pitchFamily="17" charset="-128"/>
                        <a:cs typeface="+mn-cs"/>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64859616"/>
                  </a:ext>
                </a:extLst>
              </a:tr>
              <a:tr h="451047">
                <a:tc vMerge="1">
                  <a:txBody>
                    <a:bodyPr/>
                    <a:lstStyle/>
                    <a:p>
                      <a:endParaRPr kumimoji="1" lang="ja-JP" altLang="en-US" sz="1050" dirty="0"/>
                    </a:p>
                  </a:txBody>
                  <a:tcPr vert="eaVert"/>
                </a:tc>
                <a:tc>
                  <a:txBody>
                    <a:bodyPr/>
                    <a:lstStyle/>
                    <a:p>
                      <a:pPr marL="84138" indent="-84138" algn="l" defTabSz="897212" rtl="0" eaLnBrk="1" latinLnBrk="0" hangingPunct="1">
                        <a:lnSpc>
                          <a:spcPts val="900"/>
                        </a:lnSpc>
                      </a:pPr>
                      <a:r>
                        <a:rPr kumimoji="1" lang="ja-JP" altLang="en-US" sz="900" kern="1200" dirty="0">
                          <a:solidFill>
                            <a:schemeClr val="dk1"/>
                          </a:solidFill>
                          <a:latin typeface="+mn-lt"/>
                          <a:ea typeface="+mn-ea"/>
                          <a:cs typeface="+mn-cs"/>
                        </a:rPr>
                        <a:t>４　通いの場の参加者の健康状態等の把握・分析により、介護予防・生活支援サービス・一般介護予防事業の内容等の検討を行っているか。</a:t>
                      </a:r>
                      <a:endParaRPr kumimoji="1" lang="en-US" altLang="ja-JP" sz="900" kern="1200" dirty="0">
                        <a:solidFill>
                          <a:schemeClr val="dk1"/>
                        </a:solidFill>
                        <a:latin typeface="+mn-lt"/>
                        <a:ea typeface="+mn-ea"/>
                        <a:cs typeface="+mn-cs"/>
                      </a:endParaRPr>
                    </a:p>
                    <a:p>
                      <a:pPr marL="84138" marR="0" lvl="0" indent="-84138" algn="l" defTabSz="897212" rtl="0" eaLnBrk="1" fontAlgn="auto" latinLnBrk="0" hangingPunct="1">
                        <a:lnSpc>
                          <a:spcPts val="900"/>
                        </a:lnSpc>
                        <a:spcBef>
                          <a:spcPts val="0"/>
                        </a:spcBef>
                        <a:spcAft>
                          <a:spcPts val="0"/>
                        </a:spcAft>
                        <a:buClrTx/>
                        <a:buSzTx/>
                        <a:buFontTx/>
                        <a:buNone/>
                        <a:tabLst>
                          <a:tab pos="179388" algn="l"/>
                        </a:tabLst>
                        <a:defRPr/>
                      </a:pP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　</a:t>
                      </a:r>
                      <a:r>
                        <a:rPr kumimoji="1" lang="ja-JP" altLang="en-US" sz="800" kern="1200" dirty="0">
                          <a:solidFill>
                            <a:srgbClr val="FF0000"/>
                          </a:solidFill>
                          <a:latin typeface="ＭＳ 明朝" panose="02020609040205080304" pitchFamily="17" charset="-128"/>
                          <a:ea typeface="ＭＳ 明朝" panose="02020609040205080304" pitchFamily="17" charset="-128"/>
                          <a:cs typeface="+mn-cs"/>
                        </a:rPr>
                        <a:t>⇒　通いの場参加者の健康状態の把握・分析等の取組状況を評価</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pPr marL="84138" marR="0" lvl="0" indent="-84138" algn="l" defTabSz="897212" rtl="0" eaLnBrk="1" fontAlgn="auto" latinLnBrk="0" hangingPunct="1">
                        <a:lnSpc>
                          <a:spcPts val="900"/>
                        </a:lnSpc>
                        <a:spcBef>
                          <a:spcPts val="0"/>
                        </a:spcBef>
                        <a:spcAft>
                          <a:spcPts val="0"/>
                        </a:spcAft>
                        <a:buClrTx/>
                        <a:buSzTx/>
                        <a:buFontTx/>
                        <a:buNone/>
                        <a:tabLst>
                          <a:tab pos="179388" algn="l"/>
                        </a:tabLst>
                        <a:defRPr/>
                      </a:pPr>
                      <a:endParaRPr kumimoji="1" lang="ja-JP" altLang="en-US" sz="800" kern="1200" dirty="0">
                        <a:solidFill>
                          <a:srgbClr val="FF0000"/>
                        </a:solidFill>
                        <a:latin typeface="ＭＳ 明朝" panose="02020609040205080304" pitchFamily="17" charset="-128"/>
                        <a:ea typeface="ＭＳ 明朝" panose="02020609040205080304" pitchFamily="17" charset="-128"/>
                        <a:cs typeface="+mn-cs"/>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81730963"/>
                  </a:ext>
                </a:extLst>
              </a:tr>
              <a:tr h="332350">
                <a:tc vMerge="1">
                  <a:txBody>
                    <a:bodyPr/>
                    <a:lstStyle/>
                    <a:p>
                      <a:endParaRPr kumimoji="1" lang="ja-JP" altLang="en-US"/>
                    </a:p>
                  </a:txBody>
                  <a:tcPr/>
                </a:tc>
                <a:tc>
                  <a:txBody>
                    <a:bodyPr/>
                    <a:lstStyle/>
                    <a:p>
                      <a:pPr marL="85725" marR="0" lvl="0" indent="-85725" algn="l" defTabSz="897212" rtl="0" eaLnBrk="1" fontAlgn="auto" latinLnBrk="0" hangingPunct="1">
                        <a:lnSpc>
                          <a:spcPts val="900"/>
                        </a:lnSpc>
                        <a:spcBef>
                          <a:spcPts val="0"/>
                        </a:spcBef>
                        <a:spcAft>
                          <a:spcPts val="0"/>
                        </a:spcAft>
                        <a:buClrTx/>
                        <a:buSzTx/>
                        <a:buFontTx/>
                        <a:buNone/>
                        <a:tabLst/>
                        <a:defRPr/>
                      </a:pPr>
                      <a:r>
                        <a:rPr kumimoji="1" lang="ja-JP" altLang="en-US" sz="900" kern="1200" dirty="0">
                          <a:solidFill>
                            <a:schemeClr val="dk1"/>
                          </a:solidFill>
                          <a:latin typeface="+mn-lt"/>
                          <a:ea typeface="+mn-ea"/>
                          <a:cs typeface="+mn-cs"/>
                        </a:rPr>
                        <a:t>５　地域におけるリハビリテーションの推進に向けた具体的な取組を行っているか。</a:t>
                      </a:r>
                      <a:endParaRPr kumimoji="1" lang="en-US" altLang="ja-JP" sz="900" kern="1200" dirty="0">
                        <a:solidFill>
                          <a:schemeClr val="dk1"/>
                        </a:solidFill>
                        <a:latin typeface="+mn-lt"/>
                        <a:ea typeface="+mn-ea"/>
                        <a:cs typeface="+mn-cs"/>
                      </a:endParaRPr>
                    </a:p>
                    <a:p>
                      <a:pPr marL="85725" marR="0" lvl="0" indent="-85725" algn="l" defTabSz="897212" rtl="0" eaLnBrk="1" fontAlgn="auto" latinLnBrk="0" hangingPunct="1">
                        <a:lnSpc>
                          <a:spcPts val="900"/>
                        </a:lnSpc>
                        <a:spcBef>
                          <a:spcPts val="0"/>
                        </a:spcBef>
                        <a:spcAft>
                          <a:spcPts val="0"/>
                        </a:spcAft>
                        <a:buClrTx/>
                        <a:buSzTx/>
                        <a:buFontTx/>
                        <a:buNone/>
                        <a:tabLst/>
                        <a:defRPr/>
                      </a:pPr>
                      <a:r>
                        <a:rPr kumimoji="1" lang="ja-JP" altLang="en-US" sz="900" kern="1200" dirty="0">
                          <a:solidFill>
                            <a:schemeClr val="tx1"/>
                          </a:solidFill>
                          <a:latin typeface="ＭＳ 明朝" panose="02020609040205080304" pitchFamily="17" charset="-128"/>
                          <a:ea typeface="ＭＳ 明朝" panose="02020609040205080304" pitchFamily="17" charset="-128"/>
                          <a:cs typeface="+mn-cs"/>
                        </a:rPr>
                        <a:t>　</a:t>
                      </a:r>
                      <a:r>
                        <a:rPr kumimoji="1" lang="ja-JP" altLang="en-US" sz="800" kern="1200" dirty="0">
                          <a:solidFill>
                            <a:srgbClr val="FF0000"/>
                          </a:solidFill>
                          <a:latin typeface="ＭＳ 明朝" panose="02020609040205080304" pitchFamily="17" charset="-128"/>
                          <a:ea typeface="ＭＳ 明朝" panose="02020609040205080304" pitchFamily="17" charset="-128"/>
                          <a:cs typeface="+mn-cs"/>
                        </a:rPr>
                        <a:t>⇒　地域リハビリテーションの推進に向けた取組状況を評価</a:t>
                      </a: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pPr marL="85725" marR="0" lvl="0" indent="-85725" algn="l" defTabSz="897212" rtl="0" eaLnBrk="1" fontAlgn="auto" latinLnBrk="0" hangingPunct="1">
                        <a:lnSpc>
                          <a:spcPts val="900"/>
                        </a:lnSpc>
                        <a:spcBef>
                          <a:spcPts val="0"/>
                        </a:spcBef>
                        <a:spcAft>
                          <a:spcPts val="0"/>
                        </a:spcAft>
                        <a:buClrTx/>
                        <a:buSzTx/>
                        <a:buFontTx/>
                        <a:buNone/>
                        <a:tabLst/>
                        <a:defRPr/>
                      </a:pP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22884412"/>
                  </a:ext>
                </a:extLst>
              </a:tr>
              <a:tr h="451047">
                <a:tc vMerge="1">
                  <a:txBody>
                    <a:bodyPr/>
                    <a:lstStyle/>
                    <a:p>
                      <a:endParaRPr kumimoji="1" lang="ja-JP" altLang="en-US"/>
                    </a:p>
                  </a:txBody>
                  <a:tcPr/>
                </a:tc>
                <a:tc>
                  <a:txBody>
                    <a:bodyPr/>
                    <a:lstStyle/>
                    <a:p>
                      <a:pPr marL="84138" indent="-84138" algn="l" defTabSz="897212" rtl="0" eaLnBrk="1" latinLnBrk="0" hangingPunct="1">
                        <a:lnSpc>
                          <a:spcPts val="900"/>
                        </a:lnSpc>
                      </a:pPr>
                      <a:r>
                        <a:rPr kumimoji="1" lang="ja-JP" altLang="en-US" sz="900" kern="1200" dirty="0">
                          <a:solidFill>
                            <a:schemeClr val="dk1"/>
                          </a:solidFill>
                          <a:latin typeface="+mn-lt"/>
                          <a:ea typeface="+mn-ea"/>
                          <a:cs typeface="+mn-cs"/>
                        </a:rPr>
                        <a:t>６　生活支援コーディネーターの活動等により、地域のニーズを踏まえた介護予防・生活支援の体制が確保されているか。</a:t>
                      </a:r>
                      <a:endParaRPr kumimoji="1" lang="en-US" altLang="ja-JP" sz="900" kern="1200" dirty="0">
                        <a:solidFill>
                          <a:schemeClr val="dk1"/>
                        </a:solidFill>
                        <a:latin typeface="+mn-lt"/>
                        <a:ea typeface="+mn-ea"/>
                        <a:cs typeface="+mn-cs"/>
                      </a:endParaRPr>
                    </a:p>
                    <a:p>
                      <a:pPr marL="265113" marR="0" lvl="0" indent="-265113" algn="l" defTabSz="897212" rtl="0" eaLnBrk="1" fontAlgn="auto" latinLnBrk="0" hangingPunct="1">
                        <a:lnSpc>
                          <a:spcPts val="900"/>
                        </a:lnSpc>
                        <a:spcBef>
                          <a:spcPts val="0"/>
                        </a:spcBef>
                        <a:spcAft>
                          <a:spcPts val="0"/>
                        </a:spcAft>
                        <a:buClrTx/>
                        <a:buSzTx/>
                        <a:buFontTx/>
                        <a:buNone/>
                        <a:tabLst/>
                        <a:defRPr/>
                      </a:pP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　</a:t>
                      </a:r>
                      <a:r>
                        <a:rPr kumimoji="1" lang="ja-JP" altLang="en-US" sz="800" kern="1200" dirty="0">
                          <a:solidFill>
                            <a:srgbClr val="FF0000"/>
                          </a:solidFill>
                          <a:latin typeface="ＭＳ 明朝" panose="02020609040205080304" pitchFamily="17" charset="-128"/>
                          <a:ea typeface="ＭＳ 明朝" panose="02020609040205080304" pitchFamily="17" charset="-128"/>
                          <a:cs typeface="+mn-cs"/>
                        </a:rPr>
                        <a:t>⇒　生活支援コーディネーター等によるサービス確保に向けた取組状況を評価</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pPr marL="265113" marR="0" lvl="0" indent="-265113" algn="l" defTabSz="897212" rtl="0" eaLnBrk="1" fontAlgn="auto" latinLnBrk="0" hangingPunct="1">
                        <a:lnSpc>
                          <a:spcPts val="900"/>
                        </a:lnSpc>
                        <a:spcBef>
                          <a:spcPts val="0"/>
                        </a:spcBef>
                        <a:spcAft>
                          <a:spcPts val="0"/>
                        </a:spcAft>
                        <a:buClrTx/>
                        <a:buSzTx/>
                        <a:buFontTx/>
                        <a:buNone/>
                        <a:tabLst/>
                        <a:defRPr/>
                      </a:pPr>
                      <a:endParaRPr kumimoji="1" lang="ja-JP" altLang="en-US" sz="800" kern="1200" dirty="0">
                        <a:solidFill>
                          <a:srgbClr val="FF0000"/>
                        </a:solidFill>
                        <a:latin typeface="ＭＳ 明朝" panose="02020609040205080304" pitchFamily="17" charset="-128"/>
                        <a:ea typeface="ＭＳ 明朝" panose="02020609040205080304" pitchFamily="17" charset="-128"/>
                        <a:cs typeface="+mn-cs"/>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076992"/>
                  </a:ext>
                </a:extLst>
              </a:tr>
              <a:tr h="451047">
                <a:tc vMerge="1">
                  <a:txBody>
                    <a:bodyPr/>
                    <a:lstStyle/>
                    <a:p>
                      <a:endParaRPr kumimoji="1" lang="ja-JP" altLang="en-US" sz="1050" dirty="0"/>
                    </a:p>
                  </a:txBody>
                  <a:tcPr vert="eaVert"/>
                </a:tc>
                <a:tc>
                  <a:txBody>
                    <a:bodyPr/>
                    <a:lstStyle/>
                    <a:p>
                      <a:pPr marL="84138" indent="-84138" algn="l" defTabSz="897212" rtl="0" eaLnBrk="1" latinLnBrk="0" hangingPunct="1">
                        <a:lnSpc>
                          <a:spcPts val="900"/>
                        </a:lnSpc>
                      </a:pPr>
                      <a:r>
                        <a:rPr kumimoji="1" lang="ja-JP" altLang="en-US" sz="900" kern="1200" dirty="0">
                          <a:solidFill>
                            <a:schemeClr val="dk1"/>
                          </a:solidFill>
                          <a:latin typeface="+mn-lt"/>
                          <a:ea typeface="+mn-ea"/>
                          <a:cs typeface="+mn-cs"/>
                        </a:rPr>
                        <a:t>７　多様なサービスの活用の推進に向け、実施状況の調査・分析・評価を行っているか。</a:t>
                      </a:r>
                      <a:endParaRPr kumimoji="1" lang="en-US" altLang="ja-JP" sz="900" kern="1200" dirty="0">
                        <a:solidFill>
                          <a:schemeClr val="dk1"/>
                        </a:solidFill>
                        <a:latin typeface="+mn-lt"/>
                        <a:ea typeface="+mn-ea"/>
                        <a:cs typeface="+mn-cs"/>
                      </a:endParaRPr>
                    </a:p>
                    <a:p>
                      <a:pPr marL="84138" indent="-84138" algn="l" defTabSz="897212" rtl="0" eaLnBrk="1" latinLnBrk="0" hangingPunct="1">
                        <a:lnSpc>
                          <a:spcPts val="900"/>
                        </a:lnSpc>
                      </a:pP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　</a:t>
                      </a:r>
                      <a:r>
                        <a:rPr kumimoji="1" lang="ja-JP" altLang="en-US" sz="800" kern="1200" dirty="0">
                          <a:solidFill>
                            <a:srgbClr val="FF0000"/>
                          </a:solidFill>
                          <a:latin typeface="ＭＳ 明朝" panose="02020609040205080304" pitchFamily="17" charset="-128"/>
                          <a:ea typeface="ＭＳ 明朝" panose="02020609040205080304" pitchFamily="17" charset="-128"/>
                          <a:cs typeface="+mn-cs"/>
                        </a:rPr>
                        <a:t>⇒　多様なサービスの活用の推進に向けた取組状況を評価</a:t>
                      </a: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pPr marL="84138" indent="-84138" algn="l" defTabSz="897212" rtl="0" eaLnBrk="1" latinLnBrk="0" hangingPunct="1">
                        <a:lnSpc>
                          <a:spcPts val="900"/>
                        </a:lnSpc>
                      </a:pP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34359451"/>
                  </a:ext>
                </a:extLst>
              </a:tr>
              <a:tr h="213653">
                <a:tc vMerge="1">
                  <a:txBody>
                    <a:bodyPr/>
                    <a:lstStyle/>
                    <a:p>
                      <a:endParaRPr kumimoji="1" lang="ja-JP" altLang="en-US" sz="1050" dirty="0"/>
                    </a:p>
                  </a:txBody>
                  <a:tcPr vert="eaVert"/>
                </a:tc>
                <a:tc gridSpan="2">
                  <a:txBody>
                    <a:bodyPr/>
                    <a:lstStyle/>
                    <a:p>
                      <a:pPr marL="0" algn="l" defTabSz="897212" rtl="0" eaLnBrk="1" latinLnBrk="0" hangingPunct="1">
                        <a:lnSpc>
                          <a:spcPts val="900"/>
                        </a:lnSpc>
                      </a:pPr>
                      <a:r>
                        <a:rPr kumimoji="1" lang="ja-JP" altLang="en-US" sz="900" i="0" kern="1200" dirty="0">
                          <a:solidFill>
                            <a:schemeClr val="dk1"/>
                          </a:solidFill>
                          <a:latin typeface="ＤＦ特太ゴシック体" panose="020B0509000000000000" pitchFamily="49" charset="-128"/>
                          <a:ea typeface="ＤＦ特太ゴシック体" panose="020B0509000000000000" pitchFamily="49" charset="-128"/>
                          <a:cs typeface="+mn-cs"/>
                        </a:rPr>
                        <a:t>評価指標②　認知症総合支援を推進する</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255986991"/>
                  </a:ext>
                </a:extLst>
              </a:tr>
              <a:tr h="356089">
                <a:tc vMerge="1">
                  <a:txBody>
                    <a:bodyPr/>
                    <a:lstStyle/>
                    <a:p>
                      <a:endParaRPr kumimoji="1" lang="ja-JP" altLang="en-US"/>
                    </a:p>
                  </a:txBody>
                  <a:tcPr/>
                </a:tc>
                <a:tc>
                  <a:txBody>
                    <a:bodyPr/>
                    <a:lstStyle/>
                    <a:p>
                      <a:pPr marL="84138" indent="-84138" algn="l" defTabSz="897212" rtl="0" eaLnBrk="1" latinLnBrk="0" hangingPunct="1">
                        <a:lnSpc>
                          <a:spcPts val="900"/>
                        </a:lnSpc>
                        <a:tabLst>
                          <a:tab pos="873125" algn="l"/>
                        </a:tabLst>
                      </a:pPr>
                      <a:r>
                        <a:rPr kumimoji="1" lang="ja-JP" altLang="en-US" sz="900" kern="1200" dirty="0">
                          <a:solidFill>
                            <a:schemeClr val="dk1"/>
                          </a:solidFill>
                          <a:latin typeface="+mn-lt"/>
                          <a:ea typeface="+mn-ea"/>
                          <a:cs typeface="+mn-cs"/>
                        </a:rPr>
                        <a:t>１　認知症サポーター等を活用した地域支援体制の構築及び社会参加支援を行っているか。</a:t>
                      </a:r>
                      <a:endParaRPr kumimoji="1" lang="en-US" altLang="ja-JP" sz="900" kern="1200" dirty="0">
                        <a:solidFill>
                          <a:schemeClr val="dk1"/>
                        </a:solidFill>
                        <a:latin typeface="+mn-lt"/>
                        <a:ea typeface="+mn-ea"/>
                        <a:cs typeface="+mn-cs"/>
                      </a:endParaRPr>
                    </a:p>
                    <a:p>
                      <a:pPr marL="84138" indent="-84138" algn="l" defTabSz="897212" rtl="0" eaLnBrk="1" latinLnBrk="0" hangingPunct="1">
                        <a:lnSpc>
                          <a:spcPts val="900"/>
                        </a:lnSpc>
                        <a:tabLst>
                          <a:tab pos="873125" algn="l"/>
                        </a:tabLst>
                      </a:pP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　</a:t>
                      </a:r>
                      <a:r>
                        <a:rPr kumimoji="1" lang="ja-JP" altLang="en-US" sz="800" kern="1200" dirty="0">
                          <a:solidFill>
                            <a:srgbClr val="FF0000"/>
                          </a:solidFill>
                          <a:latin typeface="ＭＳ 明朝" panose="02020609040205080304" pitchFamily="17" charset="-128"/>
                          <a:ea typeface="ＭＳ 明朝" panose="02020609040205080304" pitchFamily="17" charset="-128"/>
                          <a:cs typeface="+mn-cs"/>
                        </a:rPr>
                        <a:t>⇒　認知症サポーター等による支援体制等を評価</a:t>
                      </a: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marL="62865" marR="62865"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rowSpan="3">
                  <a:txBody>
                    <a:bodyPr/>
                    <a:lstStyle/>
                    <a:p>
                      <a:pPr marL="84138" indent="-84138" algn="l" defTabSz="897212" rtl="0" eaLnBrk="1" latinLnBrk="0" hangingPunct="1">
                        <a:lnSpc>
                          <a:spcPts val="1200"/>
                        </a:lnSpc>
                      </a:pPr>
                      <a:r>
                        <a:rPr kumimoji="1" lang="ja-JP" altLang="en-US" sz="900" kern="1200" dirty="0">
                          <a:solidFill>
                            <a:schemeClr val="dk1"/>
                          </a:solidFill>
                          <a:latin typeface="+mn-lt"/>
                          <a:ea typeface="+mn-ea"/>
                          <a:cs typeface="+mn-cs"/>
                        </a:rPr>
                        <a:t>１　高齢者人口当たりの認知症サポーター数</a:t>
                      </a:r>
                    </a:p>
                    <a:p>
                      <a:pPr marL="84138" indent="-84138" algn="l" defTabSz="897212" rtl="0" eaLnBrk="1" latinLnBrk="0" hangingPunct="1">
                        <a:lnSpc>
                          <a:spcPts val="1200"/>
                        </a:lnSpc>
                      </a:pPr>
                      <a:r>
                        <a:rPr kumimoji="1" lang="ja-JP" altLang="en-US" sz="900" kern="1200" dirty="0">
                          <a:solidFill>
                            <a:schemeClr val="dk1"/>
                          </a:solidFill>
                          <a:latin typeface="+mn-lt"/>
                          <a:ea typeface="+mn-ea"/>
                          <a:cs typeface="+mn-cs"/>
                        </a:rPr>
                        <a:t>２　高齢者人口当たりの認知症サポーターステップアップ講座修了者数</a:t>
                      </a:r>
                      <a:endParaRPr kumimoji="1" lang="en-US" altLang="ja-JP" sz="900" kern="1200" dirty="0">
                        <a:solidFill>
                          <a:schemeClr val="dk1"/>
                        </a:solidFill>
                        <a:latin typeface="+mn-lt"/>
                        <a:ea typeface="+mn-ea"/>
                        <a:cs typeface="+mn-cs"/>
                      </a:endParaRPr>
                    </a:p>
                    <a:p>
                      <a:pPr marL="84138" indent="-84138" algn="l" defTabSz="897212" rtl="0" eaLnBrk="1" latinLnBrk="0" hangingPunct="1">
                        <a:lnSpc>
                          <a:spcPts val="1200"/>
                        </a:lnSpc>
                      </a:pPr>
                      <a:r>
                        <a:rPr kumimoji="1" lang="ja-JP" altLang="en-US" sz="900" kern="1200" dirty="0">
                          <a:solidFill>
                            <a:schemeClr val="dk1"/>
                          </a:solidFill>
                          <a:latin typeface="+mn-lt"/>
                          <a:ea typeface="+mn-ea"/>
                          <a:cs typeface="+mn-cs"/>
                        </a:rPr>
                        <a:t>３　認知症地域支援推進員が行っている業務の状況</a:t>
                      </a: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0220066"/>
                  </a:ext>
                </a:extLst>
              </a:tr>
              <a:tr h="356089">
                <a:tc vMerge="1">
                  <a:txBody>
                    <a:bodyPr/>
                    <a:lstStyle/>
                    <a:p>
                      <a:endParaRPr kumimoji="1" lang="ja-JP" altLang="en-US" sz="1050" dirty="0"/>
                    </a:p>
                  </a:txBody>
                  <a:tcPr vert="eaVert"/>
                </a:tc>
                <a:tc>
                  <a:txBody>
                    <a:bodyPr/>
                    <a:lstStyle/>
                    <a:p>
                      <a:pPr marL="84138" indent="-84138" algn="l" defTabSz="897212" rtl="0" eaLnBrk="1" latinLnBrk="0" hangingPunct="1">
                        <a:lnSpc>
                          <a:spcPts val="900"/>
                        </a:lnSpc>
                        <a:tabLst>
                          <a:tab pos="873125" algn="l"/>
                        </a:tabLst>
                      </a:pPr>
                      <a:r>
                        <a:rPr kumimoji="1" lang="ja-JP" altLang="en-US" sz="900" kern="1200" dirty="0">
                          <a:solidFill>
                            <a:schemeClr val="dk1"/>
                          </a:solidFill>
                          <a:latin typeface="+mn-lt"/>
                          <a:ea typeface="+mn-ea"/>
                          <a:cs typeface="+mn-cs"/>
                        </a:rPr>
                        <a:t>２　認知症状のある人に対して、専門医療機関との連携により、早期診断・早期対応に繋げるための体制を構築しているか。</a:t>
                      </a:r>
                      <a:endParaRPr kumimoji="1" lang="en-US" altLang="ja-JP" sz="900" kern="1200" dirty="0">
                        <a:solidFill>
                          <a:schemeClr val="dk1"/>
                        </a:solidFill>
                        <a:latin typeface="+mn-lt"/>
                        <a:ea typeface="+mn-ea"/>
                        <a:cs typeface="+mn-cs"/>
                      </a:endParaRPr>
                    </a:p>
                    <a:p>
                      <a:pPr marL="84138" indent="-84138" algn="l" defTabSz="897212" rtl="0" eaLnBrk="1" latinLnBrk="0" hangingPunct="1">
                        <a:lnSpc>
                          <a:spcPts val="900"/>
                        </a:lnSpc>
                        <a:tabLst>
                          <a:tab pos="873125" algn="l"/>
                        </a:tabLst>
                      </a:pP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　</a:t>
                      </a:r>
                      <a:r>
                        <a:rPr kumimoji="1" lang="ja-JP" altLang="en-US" sz="800" kern="1200" dirty="0">
                          <a:solidFill>
                            <a:srgbClr val="FF0000"/>
                          </a:solidFill>
                          <a:latin typeface="ＭＳ 明朝" panose="02020609040205080304" pitchFamily="17" charset="-128"/>
                          <a:ea typeface="ＭＳ 明朝" panose="02020609040205080304" pitchFamily="17" charset="-128"/>
                          <a:cs typeface="+mn-cs"/>
                        </a:rPr>
                        <a:t>⇒　医療との連携による早期診断・早期対応の取組状況を評価</a:t>
                      </a: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marL="62865" marR="62865"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pPr marL="84138" indent="-84138" algn="l" defTabSz="897212" rtl="0" eaLnBrk="1" latinLnBrk="0" hangingPunct="1">
                        <a:lnSpc>
                          <a:spcPts val="900"/>
                        </a:lnSpc>
                        <a:tabLst>
                          <a:tab pos="873125" algn="l"/>
                        </a:tabLst>
                      </a:pP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marL="62865" marR="62865"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95909909"/>
                  </a:ext>
                </a:extLst>
              </a:tr>
              <a:tr h="356089">
                <a:tc vMerge="1">
                  <a:txBody>
                    <a:bodyPr/>
                    <a:lstStyle/>
                    <a:p>
                      <a:endParaRPr kumimoji="1" lang="ja-JP" altLang="en-US" sz="1050" dirty="0"/>
                    </a:p>
                  </a:txBody>
                  <a:tcPr vert="eaVert"/>
                </a:tc>
                <a:tc>
                  <a:txBody>
                    <a:bodyPr/>
                    <a:lstStyle/>
                    <a:p>
                      <a:pPr marL="84138" indent="-84138" algn="l" defTabSz="897212" rtl="0" eaLnBrk="1" latinLnBrk="0" hangingPunct="1">
                        <a:lnSpc>
                          <a:spcPts val="900"/>
                        </a:lnSpc>
                        <a:tabLst>
                          <a:tab pos="873125" algn="l"/>
                        </a:tabLst>
                      </a:pPr>
                      <a:r>
                        <a:rPr kumimoji="1" lang="ja-JP" altLang="en-US" sz="900" kern="1200" dirty="0">
                          <a:solidFill>
                            <a:schemeClr val="dk1"/>
                          </a:solidFill>
                          <a:latin typeface="+mn-lt"/>
                          <a:ea typeface="+mn-ea"/>
                          <a:cs typeface="+mn-cs"/>
                        </a:rPr>
                        <a:t>３　難聴高齢者の早期発見・早期介入に係る取組を行っているか。</a:t>
                      </a:r>
                    </a:p>
                    <a:p>
                      <a:pPr marL="84138" indent="-84138" algn="l" defTabSz="897212" rtl="0" eaLnBrk="1" latinLnBrk="0" hangingPunct="1">
                        <a:lnSpc>
                          <a:spcPts val="900"/>
                        </a:lnSpc>
                        <a:tabLst>
                          <a:tab pos="873125" algn="l"/>
                        </a:tabLst>
                      </a:pP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　</a:t>
                      </a:r>
                      <a:r>
                        <a:rPr kumimoji="1" lang="ja-JP" altLang="en-US" sz="800" kern="1200" dirty="0">
                          <a:solidFill>
                            <a:srgbClr val="FF0000"/>
                          </a:solidFill>
                          <a:latin typeface="ＭＳ 明朝" panose="02020609040205080304" pitchFamily="17" charset="-128"/>
                          <a:ea typeface="ＭＳ 明朝" panose="02020609040205080304" pitchFamily="17" charset="-128"/>
                          <a:cs typeface="+mn-cs"/>
                        </a:rPr>
                        <a:t>⇒　難聴高齢者の早期発見・早期介入に係る取組状況を評価</a:t>
                      </a: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marL="62865" marR="62865"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pPr marL="84138" indent="-84138" algn="l" defTabSz="897212" rtl="0" eaLnBrk="1" latinLnBrk="0" hangingPunct="1">
                        <a:lnSpc>
                          <a:spcPts val="900"/>
                        </a:lnSpc>
                        <a:tabLst>
                          <a:tab pos="873125" algn="l"/>
                        </a:tabLst>
                      </a:pP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marL="62865" marR="62865"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5658978"/>
                  </a:ext>
                </a:extLst>
              </a:tr>
              <a:tr h="213653">
                <a:tc vMerge="1">
                  <a:txBody>
                    <a:bodyPr/>
                    <a:lstStyle/>
                    <a:p>
                      <a:endParaRPr kumimoji="1" lang="ja-JP" altLang="en-US" sz="1050" dirty="0"/>
                    </a:p>
                  </a:txBody>
                  <a:tcPr vert="eaVert"/>
                </a:tc>
                <a:tc gridSpan="2">
                  <a:txBody>
                    <a:bodyPr/>
                    <a:lstStyle/>
                    <a:p>
                      <a:pPr marL="0" algn="l" defTabSz="897212" rtl="0" eaLnBrk="1" latinLnBrk="0" hangingPunct="1">
                        <a:lnSpc>
                          <a:spcPts val="900"/>
                        </a:lnSpc>
                      </a:pPr>
                      <a:r>
                        <a:rPr kumimoji="1" lang="ja-JP" altLang="en-US" sz="900" i="0" kern="1200" dirty="0">
                          <a:solidFill>
                            <a:schemeClr val="dk1"/>
                          </a:solidFill>
                          <a:latin typeface="ＤＦ特太ゴシック体" panose="020B0509000000000000" pitchFamily="49" charset="-128"/>
                          <a:ea typeface="ＤＦ特太ゴシック体" panose="020B0509000000000000" pitchFamily="49" charset="-128"/>
                          <a:cs typeface="+mn-cs"/>
                        </a:rPr>
                        <a:t>評価指標③　在宅医療・在宅介護連携の体制を構築する</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827923558"/>
                  </a:ext>
                </a:extLst>
              </a:tr>
              <a:tr h="569742">
                <a:tc vMerge="1">
                  <a:txBody>
                    <a:bodyPr/>
                    <a:lstStyle/>
                    <a:p>
                      <a:endParaRPr kumimoji="1" lang="ja-JP" altLang="en-US" sz="1050" dirty="0"/>
                    </a:p>
                  </a:txBody>
                  <a:tcPr vert="eaVert"/>
                </a:tc>
                <a:tc>
                  <a:txBody>
                    <a:bodyPr/>
                    <a:lstStyle/>
                    <a:p>
                      <a:pPr marL="85725" indent="-85725">
                        <a:lnSpc>
                          <a:spcPts val="900"/>
                        </a:lnSpc>
                      </a:pPr>
                      <a:r>
                        <a:rPr kumimoji="1" lang="ja-JP" altLang="en-US" sz="900" kern="1200" dirty="0">
                          <a:solidFill>
                            <a:schemeClr val="dk1"/>
                          </a:solidFill>
                          <a:latin typeface="+mn-lt"/>
                          <a:ea typeface="+mn-ea"/>
                          <a:cs typeface="+mn-cs"/>
                        </a:rPr>
                        <a:t>１　地域の医療・介護関係者等が参画する会議において、市町村が所持するデータ等に基づき、在宅医療・介護連携に関する課題を検討し、対応策が具体化されているか。</a:t>
                      </a:r>
                      <a:endParaRPr kumimoji="1" lang="en-US" altLang="ja-JP" sz="900" kern="1200" dirty="0">
                        <a:solidFill>
                          <a:schemeClr val="dk1"/>
                        </a:solidFill>
                        <a:latin typeface="+mn-lt"/>
                        <a:ea typeface="+mn-ea"/>
                        <a:cs typeface="+mn-cs"/>
                      </a:endParaRPr>
                    </a:p>
                    <a:p>
                      <a:pPr marL="85725" indent="-85725">
                        <a:lnSpc>
                          <a:spcPts val="900"/>
                        </a:lnSpc>
                      </a:pP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　</a:t>
                      </a:r>
                      <a:r>
                        <a:rPr kumimoji="1" lang="ja-JP" altLang="en-US" sz="800" kern="1200" dirty="0">
                          <a:solidFill>
                            <a:srgbClr val="FF0000"/>
                          </a:solidFill>
                          <a:latin typeface="ＭＳ 明朝" panose="02020609040205080304" pitchFamily="17" charset="-128"/>
                          <a:ea typeface="ＭＳ 明朝" panose="02020609040205080304" pitchFamily="17" charset="-128"/>
                          <a:cs typeface="+mn-cs"/>
                        </a:rPr>
                        <a:t>⇒　在宅医療・介護連携に当たってのデータの活用状況を評価</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rowSpan="3">
                  <a:txBody>
                    <a:bodyPr/>
                    <a:lstStyle/>
                    <a:p>
                      <a:pPr>
                        <a:lnSpc>
                          <a:spcPts val="1200"/>
                        </a:lnSpc>
                      </a:pPr>
                      <a:r>
                        <a:rPr kumimoji="1" lang="ja-JP" altLang="en-US" sz="900" kern="1200" dirty="0">
                          <a:solidFill>
                            <a:schemeClr val="dk1"/>
                          </a:solidFill>
                          <a:latin typeface="+mn-lt"/>
                          <a:ea typeface="+mn-ea"/>
                          <a:cs typeface="+mn-cs"/>
                        </a:rPr>
                        <a:t>１　入退院支援の実施状況</a:t>
                      </a:r>
                    </a:p>
                    <a:p>
                      <a:pPr marL="85725" indent="-85725">
                        <a:lnSpc>
                          <a:spcPts val="1200"/>
                        </a:lnSpc>
                      </a:pPr>
                      <a:r>
                        <a:rPr kumimoji="1" lang="ja-JP" altLang="en-US" sz="900" kern="1200" dirty="0">
                          <a:solidFill>
                            <a:schemeClr val="dk1"/>
                          </a:solidFill>
                          <a:latin typeface="+mn-lt"/>
                          <a:ea typeface="+mn-ea"/>
                          <a:cs typeface="+mn-cs"/>
                        </a:rPr>
                        <a:t>２　人生の最終段階における支援の実施状況</a:t>
                      </a:r>
                      <a:endParaRPr kumimoji="1" lang="ja-JP" altLang="en-US" sz="800" kern="1200" dirty="0">
                        <a:solidFill>
                          <a:srgbClr val="FF0000"/>
                        </a:solidFill>
                        <a:latin typeface="ＭＳ 明朝" panose="02020609040205080304" pitchFamily="17" charset="-128"/>
                        <a:ea typeface="ＭＳ 明朝" panose="02020609040205080304" pitchFamily="17" charset="-128"/>
                        <a:cs typeface="+mn-cs"/>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68792625"/>
                  </a:ext>
                </a:extLst>
              </a:tr>
              <a:tr h="451047">
                <a:tc vMerge="1">
                  <a:txBody>
                    <a:bodyPr/>
                    <a:lstStyle/>
                    <a:p>
                      <a:endParaRPr kumimoji="1" lang="ja-JP" altLang="en-US" sz="1050" dirty="0"/>
                    </a:p>
                  </a:txBody>
                  <a:tcPr vert="eaVert"/>
                </a:tc>
                <a:tc>
                  <a:txBody>
                    <a:bodyPr/>
                    <a:lstStyle/>
                    <a:p>
                      <a:pPr marL="85725" indent="-85725">
                        <a:lnSpc>
                          <a:spcPts val="900"/>
                        </a:lnSpc>
                      </a:pPr>
                      <a:r>
                        <a:rPr kumimoji="1" lang="ja-JP" altLang="en-US" sz="900" kern="1200" dirty="0">
                          <a:solidFill>
                            <a:schemeClr val="dk1"/>
                          </a:solidFill>
                          <a:latin typeface="+mn-lt"/>
                          <a:ea typeface="+mn-ea"/>
                          <a:cs typeface="+mn-cs"/>
                        </a:rPr>
                        <a:t>２　在宅医療と介護の連携の強化・推進に向け、相談支援、研修会の開催といった具体的取組を行っているか。</a:t>
                      </a:r>
                      <a:endParaRPr kumimoji="1" lang="en-US" altLang="ja-JP" sz="900" kern="1200" dirty="0">
                        <a:solidFill>
                          <a:schemeClr val="dk1"/>
                        </a:solidFill>
                        <a:latin typeface="+mn-lt"/>
                        <a:ea typeface="+mn-ea"/>
                        <a:cs typeface="+mn-cs"/>
                      </a:endParaRPr>
                    </a:p>
                    <a:p>
                      <a:pPr marL="85725" indent="-85725">
                        <a:lnSpc>
                          <a:spcPts val="900"/>
                        </a:lnSpc>
                      </a:pPr>
                      <a:r>
                        <a:rPr kumimoji="1" lang="ja-JP" altLang="en-US" sz="900" kern="1200" dirty="0">
                          <a:solidFill>
                            <a:schemeClr val="dk1"/>
                          </a:solidFill>
                          <a:latin typeface="ＭＳ 明朝" panose="02020609040205080304" pitchFamily="17" charset="-128"/>
                          <a:ea typeface="ＭＳ 明朝" panose="02020609040205080304" pitchFamily="17" charset="-128"/>
                          <a:cs typeface="+mn-cs"/>
                        </a:rPr>
                        <a:t>　</a:t>
                      </a:r>
                      <a:r>
                        <a:rPr kumimoji="1" lang="ja-JP" altLang="en-US" sz="800" kern="1200" dirty="0">
                          <a:solidFill>
                            <a:srgbClr val="FF0000"/>
                          </a:solidFill>
                          <a:latin typeface="ＭＳ 明朝" panose="02020609040205080304" pitchFamily="17" charset="-128"/>
                          <a:ea typeface="ＭＳ 明朝" panose="02020609040205080304" pitchFamily="17" charset="-128"/>
                          <a:cs typeface="+mn-cs"/>
                        </a:rPr>
                        <a:t>⇒　在宅医療・介護連携の推進に向けた取組状況を評価</a:t>
                      </a: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pPr marL="85725" indent="-85725">
                        <a:lnSpc>
                          <a:spcPts val="900"/>
                        </a:lnSpc>
                      </a:pP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33067648"/>
                  </a:ext>
                </a:extLst>
              </a:tr>
              <a:tr h="451047">
                <a:tc vMerge="1">
                  <a:txBody>
                    <a:bodyPr/>
                    <a:lstStyle/>
                    <a:p>
                      <a:endParaRPr kumimoji="1" lang="ja-JP" altLang="en-US" sz="1050" dirty="0"/>
                    </a:p>
                  </a:txBody>
                  <a:tcPr vert="eaVert"/>
                </a:tc>
                <a:tc>
                  <a:txBody>
                    <a:bodyPr/>
                    <a:lstStyle/>
                    <a:p>
                      <a:pPr marL="85725" indent="-85725">
                        <a:lnSpc>
                          <a:spcPts val="900"/>
                        </a:lnSpc>
                      </a:pPr>
                      <a:r>
                        <a:rPr kumimoji="1" lang="ja-JP" altLang="en-US" sz="900" kern="1200" dirty="0">
                          <a:solidFill>
                            <a:schemeClr val="dk1"/>
                          </a:solidFill>
                          <a:latin typeface="+mn-lt"/>
                          <a:ea typeface="+mn-ea"/>
                          <a:cs typeface="+mn-cs"/>
                        </a:rPr>
                        <a:t>３　患者・利用者の状態の変化等に応じて、医療・介護関係者間で速やかな情報共有が実施できるよう、具体的な取組を行っているか。</a:t>
                      </a:r>
                      <a:endParaRPr kumimoji="1" lang="en-US" altLang="ja-JP" sz="900" kern="1200" dirty="0">
                        <a:solidFill>
                          <a:schemeClr val="dk1"/>
                        </a:solidFill>
                        <a:latin typeface="+mn-lt"/>
                        <a:ea typeface="+mn-ea"/>
                        <a:cs typeface="+mn-cs"/>
                      </a:endParaRPr>
                    </a:p>
                    <a:p>
                      <a:pPr marL="85725" indent="-85725">
                        <a:lnSpc>
                          <a:spcPts val="900"/>
                        </a:lnSpc>
                      </a:pPr>
                      <a:r>
                        <a:rPr kumimoji="1" lang="ja-JP" altLang="en-US" sz="900" kern="1200" dirty="0">
                          <a:solidFill>
                            <a:srgbClr val="FF0000"/>
                          </a:solidFill>
                          <a:latin typeface="ＭＳ 明朝" panose="02020609040205080304" pitchFamily="17" charset="-128"/>
                          <a:ea typeface="ＭＳ 明朝" panose="02020609040205080304" pitchFamily="17" charset="-128"/>
                          <a:cs typeface="+mn-cs"/>
                        </a:rPr>
                        <a:t>　</a:t>
                      </a:r>
                      <a:r>
                        <a:rPr kumimoji="1" lang="ja-JP" altLang="en-US" sz="800" kern="1200" dirty="0">
                          <a:solidFill>
                            <a:srgbClr val="FF0000"/>
                          </a:solidFill>
                          <a:latin typeface="ＭＳ 明朝" panose="02020609040205080304" pitchFamily="17" charset="-128"/>
                          <a:ea typeface="ＭＳ 明朝" panose="02020609040205080304" pitchFamily="17" charset="-128"/>
                          <a:cs typeface="+mn-cs"/>
                        </a:rPr>
                        <a:t>⇒　医療・介護関係者間の情報共有の取組状況を評価</a:t>
                      </a: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pPr marL="85725" indent="-85725">
                        <a:lnSpc>
                          <a:spcPts val="900"/>
                        </a:lnSpc>
                      </a:pPr>
                      <a:endParaRPr kumimoji="1" lang="ja-JP" altLang="en-US" sz="900" kern="1200" dirty="0">
                        <a:solidFill>
                          <a:srgbClr val="FF0000"/>
                        </a:solidFill>
                        <a:latin typeface="ＭＳ 明朝" panose="02020609040205080304" pitchFamily="17" charset="-128"/>
                        <a:ea typeface="ＭＳ 明朝" panose="02020609040205080304" pitchFamily="17" charset="-128"/>
                        <a:cs typeface="+mn-cs"/>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64660872"/>
                  </a:ext>
                </a:extLst>
              </a:tr>
            </a:tbl>
          </a:graphicData>
        </a:graphic>
      </p:graphicFrame>
      <p:graphicFrame>
        <p:nvGraphicFramePr>
          <p:cNvPr id="36" name="表 35"/>
          <p:cNvGraphicFramePr>
            <a:graphicFrameLocks noGrp="1"/>
          </p:cNvGraphicFramePr>
          <p:nvPr>
            <p:extLst>
              <p:ext uri="{D42A27DB-BD31-4B8C-83A1-F6EECF244321}">
                <p14:modId xmlns:p14="http://schemas.microsoft.com/office/powerpoint/2010/main" val="833140811"/>
              </p:ext>
            </p:extLst>
          </p:nvPr>
        </p:nvGraphicFramePr>
        <p:xfrm>
          <a:off x="7466293" y="650711"/>
          <a:ext cx="2145838" cy="6317225"/>
        </p:xfrm>
        <a:graphic>
          <a:graphicData uri="http://schemas.openxmlformats.org/drawingml/2006/table">
            <a:tbl>
              <a:tblPr firstRow="1" bandRow="1">
                <a:tableStyleId>{5C22544A-7EE6-4342-B048-85BDC9FD1C3A}</a:tableStyleId>
              </a:tblPr>
              <a:tblGrid>
                <a:gridCol w="2145838">
                  <a:extLst>
                    <a:ext uri="{9D8B030D-6E8A-4147-A177-3AD203B41FA5}">
                      <a16:colId xmlns:a16="http://schemas.microsoft.com/office/drawing/2014/main" val="267994785"/>
                    </a:ext>
                  </a:extLst>
                </a:gridCol>
              </a:tblGrid>
              <a:tr h="338630">
                <a:tc>
                  <a:txBody>
                    <a:bodyPr/>
                    <a:lstStyle/>
                    <a:p>
                      <a:pPr algn="ctr"/>
                      <a:r>
                        <a:rPr kumimoji="1" lang="ja-JP" altLang="en-US" sz="1000" dirty="0"/>
                        <a:t>成果指標群（アウトカム指標）</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07503567"/>
                  </a:ext>
                </a:extLst>
              </a:tr>
              <a:tr h="747325">
                <a:tc>
                  <a:txBody>
                    <a:bodyPr/>
                    <a:lstStyle/>
                    <a:p>
                      <a:pPr marL="176213" indent="-352425" algn="l" defTabSz="897212" rtl="0" eaLnBrk="1" latinLnBrk="0" hangingPunct="1"/>
                      <a:r>
                        <a:rPr kumimoji="1" lang="ja-JP" altLang="en-US" sz="1050" i="0" kern="1200" dirty="0">
                          <a:solidFill>
                            <a:schemeClr val="dk1"/>
                          </a:solidFill>
                          <a:latin typeface="ＤＦ特太ゴシック体" panose="020B0509000000000000" pitchFamily="49" charset="-128"/>
                          <a:ea typeface="ＤＦ特太ゴシック体" panose="020B0509000000000000" pitchFamily="49" charset="-128"/>
                          <a:cs typeface="+mn-cs"/>
                        </a:rPr>
                        <a:t>評価指標④</a:t>
                      </a:r>
                      <a:r>
                        <a:rPr kumimoji="1" lang="ja-JP" altLang="en-US" sz="1050" kern="1200" dirty="0">
                          <a:solidFill>
                            <a:schemeClr val="dk1"/>
                          </a:solidFill>
                          <a:latin typeface="ＤＦ特太ゴシック体" panose="020B0509000000000000" pitchFamily="49" charset="-128"/>
                          <a:ea typeface="ＤＦ特太ゴシック体" panose="020B0509000000000000" pitchFamily="49" charset="-128"/>
                          <a:cs typeface="+mn-cs"/>
                        </a:rPr>
                        <a:t>：高齢者がその状況に応じて可能な限り自立した日常生活を営む</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4017738085"/>
                  </a:ext>
                </a:extLst>
              </a:tr>
              <a:tr h="1046254">
                <a:tc>
                  <a:txBody>
                    <a:bodyPr/>
                    <a:lstStyle/>
                    <a:p>
                      <a:pPr marL="84138" indent="-84138"/>
                      <a:r>
                        <a:rPr kumimoji="1" lang="ja-JP" altLang="en-US" sz="1000" dirty="0"/>
                        <a:t>１　短期的な平均要介護度（要介護１・２）の変化率の状況はどのようになっているか。</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71113151"/>
                  </a:ext>
                </a:extLst>
              </a:tr>
              <a:tr h="1046254">
                <a:tc>
                  <a:txBody>
                    <a:bodyPr/>
                    <a:lstStyle/>
                    <a:p>
                      <a:pPr marL="84138" indent="-84138"/>
                      <a:r>
                        <a:rPr kumimoji="1" lang="ja-JP" altLang="en-US" sz="1000" dirty="0"/>
                        <a:t>２　長期的な平均要介護度（要介護１・２）の変化率の状況はどのようになっているか。</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96180893"/>
                  </a:ext>
                </a:extLst>
              </a:tr>
              <a:tr h="1046254">
                <a:tc>
                  <a:txBody>
                    <a:bodyPr/>
                    <a:lstStyle/>
                    <a:p>
                      <a:pPr marL="84138" indent="-84138"/>
                      <a:r>
                        <a:rPr kumimoji="1" lang="ja-JP" altLang="en-US" sz="1000" dirty="0"/>
                        <a:t>３　短期的な平均要介護度（要介護３～５）の変化率の状況はどのようになっているか。</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30926925"/>
                  </a:ext>
                </a:extLst>
              </a:tr>
              <a:tr h="1046254">
                <a:tc>
                  <a:txBody>
                    <a:bodyPr/>
                    <a:lstStyle/>
                    <a:p>
                      <a:pPr marL="84138" indent="-84138"/>
                      <a:r>
                        <a:rPr kumimoji="1" lang="ja-JP" altLang="en-US" sz="1000" dirty="0"/>
                        <a:t>４　長期的な平均要介護度（要介護３～５）の変化率の状況はどのようになっているか。</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94794803"/>
                  </a:ext>
                </a:extLst>
              </a:tr>
              <a:tr h="1046254">
                <a:tc>
                  <a:txBody>
                    <a:bodyPr/>
                    <a:lstStyle/>
                    <a:p>
                      <a:pPr marL="84138" indent="-84138"/>
                      <a:r>
                        <a:rPr kumimoji="1" lang="ja-JP" altLang="en-US" sz="1000" dirty="0"/>
                        <a:t>５　要介護２以上の認定率、認定率の変化率の状況はどのようになっているか。</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71435"/>
                  </a:ext>
                </a:extLst>
              </a:tr>
            </a:tbl>
          </a:graphicData>
        </a:graphic>
      </p:graphicFrame>
      <p:sp>
        <p:nvSpPr>
          <p:cNvPr id="7" name="スライド番号プレースホルダー 1"/>
          <p:cNvSpPr>
            <a:spLocks noGrp="1"/>
          </p:cNvSpPr>
          <p:nvPr>
            <p:ph type="sldNum" sz="quarter" idx="12"/>
          </p:nvPr>
        </p:nvSpPr>
        <p:spPr>
          <a:xfrm>
            <a:off x="7416070" y="6606756"/>
            <a:ext cx="2268061" cy="373831"/>
          </a:xfrm>
        </p:spPr>
        <p:txBody>
          <a:bodyPr vert="horz" lIns="89726" tIns="44863" rIns="89726" bIns="44863" rtlCol="0" anchor="ctr"/>
          <a:lstStyle/>
          <a:p>
            <a:pPr defTabSz="914400"/>
            <a:r>
              <a:rPr lang="ja-JP" altLang="en-US" sz="1178" b="1" dirty="0">
                <a:latin typeface="Meiryo UI" panose="020B0604030504040204" pitchFamily="50" charset="-128"/>
                <a:ea typeface="Meiryo UI" panose="020B0604030504040204" pitchFamily="50" charset="-128"/>
              </a:rPr>
              <a:t>３</a:t>
            </a:r>
          </a:p>
        </p:txBody>
      </p:sp>
    </p:spTree>
    <p:extLst>
      <p:ext uri="{BB962C8B-B14F-4D97-AF65-F5344CB8AC3E}">
        <p14:creationId xmlns:p14="http://schemas.microsoft.com/office/powerpoint/2010/main" val="3721906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19"/>
          <p:cNvSpPr>
            <a:spLocks noChangeArrowheads="1"/>
          </p:cNvSpPr>
          <p:nvPr/>
        </p:nvSpPr>
        <p:spPr bwMode="auto">
          <a:xfrm>
            <a:off x="-1" y="-20521"/>
            <a:ext cx="9720263" cy="507278"/>
          </a:xfrm>
          <a:prstGeom prst="rect">
            <a:avLst/>
          </a:prstGeom>
          <a:pattFill prst="dkUpDiag">
            <a:fgClr>
              <a:srgbClr val="003579"/>
            </a:fgClr>
            <a:bgClr>
              <a:srgbClr val="004292"/>
            </a:bgClr>
          </a:pattFill>
          <a:ln w="12700" cap="flat" cmpd="sng" algn="ctr">
            <a:noFill/>
            <a:prstDash val="solid"/>
            <a:miter lim="800000"/>
          </a:ln>
          <a:effectLst/>
        </p:spPr>
        <p:txBody>
          <a:bodyPr lIns="360000" tIns="180000" rIns="326585" bIns="108000" rtlCol="0" anchor="ctr"/>
          <a:lstStyle/>
          <a:p>
            <a:pPr algn="ctr" defTabSz="457200"/>
            <a:r>
              <a:rPr lang="zh-TW" altLang="en-US" sz="2000" b="1" kern="0" dirty="0">
                <a:solidFill>
                  <a:srgbClr val="FFFFFF"/>
                </a:solidFill>
                <a:latin typeface="Meiryo" panose="020B0604030504040204" pitchFamily="34" charset="-128"/>
                <a:ea typeface="Meiryo" panose="020B0604030504040204" pitchFamily="34" charset="-128"/>
              </a:rPr>
              <a:t>評価指標</a:t>
            </a:r>
            <a:r>
              <a:rPr lang="ja-JP" altLang="en-US" sz="2000" b="1" kern="0" dirty="0">
                <a:solidFill>
                  <a:srgbClr val="FFFFFF"/>
                </a:solidFill>
                <a:latin typeface="Meiryo" panose="020B0604030504040204" pitchFamily="34" charset="-128"/>
                <a:ea typeface="Meiryo" panose="020B0604030504040204" pitchFamily="34" charset="-128"/>
              </a:rPr>
              <a:t>配点</a:t>
            </a:r>
            <a:endParaRPr lang="zh-TW" altLang="en-US" sz="2000" b="1" kern="0" dirty="0">
              <a:solidFill>
                <a:srgbClr val="FFFFFF"/>
              </a:solidFill>
              <a:latin typeface="Meiryo" panose="020B0604030504040204" pitchFamily="34" charset="-128"/>
              <a:ea typeface="Meiryo" panose="020B0604030504040204" pitchFamily="34" charset="-128"/>
            </a:endParaRPr>
          </a:p>
        </p:txBody>
      </p:sp>
      <p:graphicFrame>
        <p:nvGraphicFramePr>
          <p:cNvPr id="3" name="表 6">
            <a:extLst>
              <a:ext uri="{FF2B5EF4-FFF2-40B4-BE49-F238E27FC236}">
                <a16:creationId xmlns:a16="http://schemas.microsoft.com/office/drawing/2014/main" id="{C94769B6-66F2-4B68-9E14-E6612B6276E9}"/>
              </a:ext>
            </a:extLst>
          </p:cNvPr>
          <p:cNvGraphicFramePr>
            <a:graphicFrameLocks noGrp="1"/>
          </p:cNvGraphicFramePr>
          <p:nvPr>
            <p:extLst>
              <p:ext uri="{D42A27DB-BD31-4B8C-83A1-F6EECF244321}">
                <p14:modId xmlns:p14="http://schemas.microsoft.com/office/powerpoint/2010/main" val="3832003531"/>
              </p:ext>
            </p:extLst>
          </p:nvPr>
        </p:nvGraphicFramePr>
        <p:xfrm>
          <a:off x="180131" y="702756"/>
          <a:ext cx="9484735" cy="6264001"/>
        </p:xfrm>
        <a:graphic>
          <a:graphicData uri="http://schemas.openxmlformats.org/drawingml/2006/table">
            <a:tbl>
              <a:tblPr firstRow="1" bandRow="1">
                <a:tableStyleId>{5C22544A-7EE6-4342-B048-85BDC9FD1C3A}</a:tableStyleId>
              </a:tblPr>
              <a:tblGrid>
                <a:gridCol w="1348785">
                  <a:extLst>
                    <a:ext uri="{9D8B030D-6E8A-4147-A177-3AD203B41FA5}">
                      <a16:colId xmlns:a16="http://schemas.microsoft.com/office/drawing/2014/main" val="4182879940"/>
                    </a:ext>
                  </a:extLst>
                </a:gridCol>
                <a:gridCol w="2595362">
                  <a:extLst>
                    <a:ext uri="{9D8B030D-6E8A-4147-A177-3AD203B41FA5}">
                      <a16:colId xmlns:a16="http://schemas.microsoft.com/office/drawing/2014/main" val="1796578163"/>
                    </a:ext>
                  </a:extLst>
                </a:gridCol>
                <a:gridCol w="1385147">
                  <a:extLst>
                    <a:ext uri="{9D8B030D-6E8A-4147-A177-3AD203B41FA5}">
                      <a16:colId xmlns:a16="http://schemas.microsoft.com/office/drawing/2014/main" val="1569680323"/>
                    </a:ext>
                  </a:extLst>
                </a:gridCol>
                <a:gridCol w="1385147">
                  <a:extLst>
                    <a:ext uri="{9D8B030D-6E8A-4147-A177-3AD203B41FA5}">
                      <a16:colId xmlns:a16="http://schemas.microsoft.com/office/drawing/2014/main" val="1138447045"/>
                    </a:ext>
                  </a:extLst>
                </a:gridCol>
                <a:gridCol w="1385147">
                  <a:extLst>
                    <a:ext uri="{9D8B030D-6E8A-4147-A177-3AD203B41FA5}">
                      <a16:colId xmlns:a16="http://schemas.microsoft.com/office/drawing/2014/main" val="1809176496"/>
                    </a:ext>
                  </a:extLst>
                </a:gridCol>
                <a:gridCol w="1385147">
                  <a:extLst>
                    <a:ext uri="{9D8B030D-6E8A-4147-A177-3AD203B41FA5}">
                      <a16:colId xmlns:a16="http://schemas.microsoft.com/office/drawing/2014/main" val="813323675"/>
                    </a:ext>
                  </a:extLst>
                </a:gridCol>
              </a:tblGrid>
              <a:tr h="361384">
                <a:tc rowSpan="2" gridSpan="2">
                  <a:txBody>
                    <a:bodyPr/>
                    <a:lstStyle/>
                    <a:p>
                      <a:endParaRPr kumimoji="1" lang="ja-JP" altLang="en-US" sz="1400" dirty="0">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pPr marL="0" marR="0" lvl="0" indent="0" algn="ctr" defTabSz="897212"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marL="0" marR="0" lvl="0" indent="0" algn="ctr" defTabSz="897212" rtl="0" eaLnBrk="1" fontAlgn="auto" latinLnBrk="0" hangingPunct="1">
                        <a:lnSpc>
                          <a:spcPct val="100000"/>
                        </a:lnSpc>
                        <a:spcBef>
                          <a:spcPts val="0"/>
                        </a:spcBef>
                        <a:spcAft>
                          <a:spcPts val="0"/>
                        </a:spcAft>
                        <a:buClrTx/>
                        <a:buSzTx/>
                        <a:buFontTx/>
                        <a:buNone/>
                        <a:tabLst/>
                        <a:defRPr/>
                      </a:pPr>
                      <a:r>
                        <a:rPr kumimoji="1" lang="ja-JP" altLang="en-US" sz="1200" dirty="0">
                          <a:latin typeface="BIZ UDPゴシック" panose="020B0400000000000000" pitchFamily="50" charset="-128"/>
                          <a:ea typeface="BIZ UDPゴシック" panose="020B0400000000000000" pitchFamily="50" charset="-128"/>
                        </a:rPr>
                        <a:t>市町村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pPr algn="ct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00621865"/>
                  </a:ext>
                </a:extLst>
              </a:tr>
              <a:tr h="843231">
                <a:tc gridSpan="2" vMerge="1">
                  <a:txBody>
                    <a:bodyPr/>
                    <a:lstStyle/>
                    <a:p>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pPr marL="0" marR="0" lvl="0" indent="0" algn="ctr" defTabSz="897212"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897212" rtl="0" eaLnBrk="1" fontAlgn="auto" latinLnBrk="0" hangingPunct="1">
                        <a:lnSpc>
                          <a:spcPct val="100000"/>
                        </a:lnSpc>
                        <a:spcBef>
                          <a:spcPts val="0"/>
                        </a:spcBef>
                        <a:spcAft>
                          <a:spcPts val="0"/>
                        </a:spcAft>
                        <a:buClrTx/>
                        <a:buSzTx/>
                        <a:buFontTx/>
                        <a:buNone/>
                        <a:tabLst/>
                        <a:defRPr/>
                      </a:pPr>
                      <a:r>
                        <a:rPr kumimoji="1" lang="ja-JP" altLang="en-US" sz="1200" dirty="0">
                          <a:latin typeface="BIZ UDPゴシック" panose="020B0400000000000000" pitchFamily="50" charset="-128"/>
                          <a:ea typeface="BIZ UDPゴシック" panose="020B0400000000000000" pitchFamily="50" charset="-128"/>
                        </a:rPr>
                        <a:t>体制・取組指標群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活動指標群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小計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評価指標④</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pPr algn="ctr"/>
                      <a:r>
                        <a:rPr kumimoji="1" lang="ja-JP" altLang="en-US" sz="1200" dirty="0">
                          <a:latin typeface="BIZ UDPゴシック" panose="020B0400000000000000" pitchFamily="50" charset="-128"/>
                          <a:ea typeface="BIZ UDPゴシック" panose="020B0400000000000000" pitchFamily="50" charset="-128"/>
                        </a:rPr>
                        <a:t>成果指標群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165823116"/>
                  </a:ext>
                </a:extLst>
              </a:tr>
              <a:tr h="843231">
                <a:tc rowSpan="3">
                  <a:txBody>
                    <a:bodyPr/>
                    <a:lstStyle/>
                    <a:p>
                      <a:r>
                        <a:rPr kumimoji="1" lang="ja-JP" altLang="en-US" sz="1400" dirty="0">
                          <a:latin typeface="BIZ UDPゴシック" panose="020B0400000000000000" pitchFamily="50" charset="-128"/>
                          <a:ea typeface="BIZ UDPゴシック" panose="020B0400000000000000" pitchFamily="50" charset="-128"/>
                        </a:rPr>
                        <a:t>保険者機能強化推進交付金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897212" rtl="0" eaLnBrk="1" latinLnBrk="0" hangingPunct="1"/>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評価指標①</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pPr marL="0" algn="l" defTabSz="897212" rtl="0" eaLnBrk="1" latinLnBrk="0" hangingPunct="1"/>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持続可能な地域のあるべき姿をかたちにする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800" kern="1200" dirty="0">
                          <a:solidFill>
                            <a:schemeClr val="dk1"/>
                          </a:solidFill>
                          <a:latin typeface="BIZ UDPゴシック" panose="020B0400000000000000" pitchFamily="50" charset="-128"/>
                          <a:ea typeface="BIZ UDPゴシック" panose="020B0400000000000000" pitchFamily="50" charset="-128"/>
                          <a:cs typeface="+mn-cs"/>
                        </a:rPr>
                        <a:t>64</a:t>
                      </a:r>
                      <a:endParaRPr kumimoji="1" lang="ja-JP" altLang="en-US" sz="1800" kern="1200" dirty="0">
                        <a:solidFill>
                          <a:schemeClr val="dk1"/>
                        </a:solidFill>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800" dirty="0">
                          <a:latin typeface="BIZ UDPゴシック" panose="020B0400000000000000" pitchFamily="50" charset="-128"/>
                          <a:ea typeface="BIZ UDPゴシック" panose="020B0400000000000000" pitchFamily="50" charset="-128"/>
                        </a:rPr>
                        <a:t>36</a:t>
                      </a:r>
                      <a:endParaRPr kumimoji="1" lang="ja-JP" altLang="en-US" sz="18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800" dirty="0">
                          <a:latin typeface="BIZ UDPゴシック" panose="020B0400000000000000" pitchFamily="50" charset="-128"/>
                          <a:ea typeface="BIZ UDPゴシック" panose="020B0400000000000000" pitchFamily="50" charset="-128"/>
                        </a:rPr>
                        <a:t>100</a:t>
                      </a:r>
                      <a:endParaRPr kumimoji="1" lang="ja-JP" altLang="en-US" sz="18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rowSpan="3">
                  <a:txBody>
                    <a:bodyPr/>
                    <a:lstStyle/>
                    <a:p>
                      <a:pPr algn="ctr"/>
                      <a:r>
                        <a:rPr kumimoji="1" lang="en-US" altLang="ja-JP" sz="1800" dirty="0">
                          <a:latin typeface="BIZ UDPゴシック" panose="020B0400000000000000" pitchFamily="50" charset="-128"/>
                          <a:ea typeface="BIZ UDPゴシック" panose="020B0400000000000000" pitchFamily="50" charset="-128"/>
                        </a:rPr>
                        <a:t>100</a:t>
                      </a:r>
                      <a:endParaRPr kumimoji="1" lang="ja-JP" altLang="en-US" sz="18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838885"/>
                  </a:ext>
                </a:extLst>
              </a:tr>
              <a:tr h="843231">
                <a:tc vMerge="1">
                  <a:txBody>
                    <a:bodyPr/>
                    <a:lstStyle/>
                    <a:p>
                      <a:endParaRPr kumimoji="1" lang="ja-JP" altLang="en-US" dirty="0"/>
                    </a:p>
                  </a:txBody>
                  <a:tcPr/>
                </a:tc>
                <a:tc>
                  <a:txBody>
                    <a:bodyPr/>
                    <a:lstStyle/>
                    <a:p>
                      <a:pPr marL="0" algn="l" defTabSz="897212" rtl="0" eaLnBrk="1" latinLnBrk="0" hangingPunct="1"/>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評価指標②</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pPr marL="0" algn="l" defTabSz="897212" rtl="0" eaLnBrk="1" latinLnBrk="0" hangingPunct="1"/>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公正・公平な給付を行う体制を構築する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800" kern="1200" dirty="0">
                          <a:solidFill>
                            <a:schemeClr val="dk1"/>
                          </a:solidFill>
                          <a:latin typeface="BIZ UDPゴシック" panose="020B0400000000000000" pitchFamily="50" charset="-128"/>
                          <a:ea typeface="BIZ UDPゴシック" panose="020B0400000000000000" pitchFamily="50" charset="-128"/>
                          <a:cs typeface="+mn-cs"/>
                        </a:rPr>
                        <a:t>68</a:t>
                      </a:r>
                      <a:endParaRPr kumimoji="1" lang="ja-JP" altLang="en-US" sz="1800" kern="1200" dirty="0">
                        <a:solidFill>
                          <a:schemeClr val="dk1"/>
                        </a:solidFill>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800" dirty="0">
                          <a:latin typeface="BIZ UDPゴシック" panose="020B0400000000000000" pitchFamily="50" charset="-128"/>
                          <a:ea typeface="BIZ UDPゴシック" panose="020B0400000000000000" pitchFamily="50" charset="-128"/>
                        </a:rPr>
                        <a:t>32</a:t>
                      </a:r>
                      <a:endParaRPr kumimoji="1" lang="ja-JP" altLang="en-US" sz="18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800" dirty="0">
                          <a:latin typeface="BIZ UDPゴシック" panose="020B0400000000000000" pitchFamily="50" charset="-128"/>
                          <a:ea typeface="BIZ UDPゴシック" panose="020B0400000000000000" pitchFamily="50" charset="-128"/>
                        </a:rPr>
                        <a:t>100</a:t>
                      </a:r>
                      <a:endParaRPr kumimoji="1" lang="ja-JP" altLang="en-US" sz="18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vMerge="1">
                  <a:txBody>
                    <a:bodyPr/>
                    <a:lstStyle/>
                    <a:p>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63991667"/>
                  </a:ext>
                </a:extLst>
              </a:tr>
              <a:tr h="1084154">
                <a:tc vMerge="1">
                  <a:txBody>
                    <a:bodyPr/>
                    <a:lstStyle/>
                    <a:p>
                      <a:endParaRPr kumimoji="1" lang="ja-JP" altLang="en-US" dirty="0"/>
                    </a:p>
                  </a:txBody>
                  <a:tcPr/>
                </a:tc>
                <a:tc>
                  <a:txBody>
                    <a:bodyPr/>
                    <a:lstStyle/>
                    <a:p>
                      <a:pPr marL="0" algn="l" defTabSz="897212" rtl="0" eaLnBrk="1" latinLnBrk="0" hangingPunct="1"/>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評価指標③</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pPr marL="0" algn="l" defTabSz="897212" rtl="0" eaLnBrk="1" latinLnBrk="0" hangingPunct="1"/>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介護人材の確保その他のサービス提供基盤の整備を推進する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800" kern="1200" dirty="0">
                          <a:solidFill>
                            <a:schemeClr val="dk1"/>
                          </a:solidFill>
                          <a:latin typeface="BIZ UDPゴシック" panose="020B0400000000000000" pitchFamily="50" charset="-128"/>
                          <a:ea typeface="BIZ UDPゴシック" panose="020B0400000000000000" pitchFamily="50" charset="-128"/>
                          <a:cs typeface="+mn-cs"/>
                        </a:rPr>
                        <a:t>64</a:t>
                      </a:r>
                      <a:endParaRPr kumimoji="1" lang="ja-JP" altLang="en-US" sz="1800" kern="1200" dirty="0">
                        <a:solidFill>
                          <a:schemeClr val="dk1"/>
                        </a:solidFill>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800" dirty="0">
                          <a:latin typeface="BIZ UDPゴシック" panose="020B0400000000000000" pitchFamily="50" charset="-128"/>
                          <a:ea typeface="BIZ UDPゴシック" panose="020B0400000000000000" pitchFamily="50" charset="-128"/>
                        </a:rPr>
                        <a:t>36</a:t>
                      </a:r>
                      <a:endParaRPr kumimoji="1" lang="ja-JP" altLang="en-US" sz="18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800" dirty="0">
                          <a:latin typeface="BIZ UDPゴシック" panose="020B0400000000000000" pitchFamily="50" charset="-128"/>
                          <a:ea typeface="BIZ UDPゴシック" panose="020B0400000000000000" pitchFamily="50" charset="-128"/>
                        </a:rPr>
                        <a:t>100</a:t>
                      </a:r>
                      <a:endParaRPr kumimoji="1" lang="ja-JP" altLang="en-US" sz="18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vMerge="1">
                  <a:txBody>
                    <a:bodyPr/>
                    <a:lstStyle/>
                    <a:p>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26907089"/>
                  </a:ext>
                </a:extLst>
              </a:tr>
              <a:tr h="843231">
                <a:tc rowSpan="3">
                  <a:txBody>
                    <a:bodyPr/>
                    <a:lstStyle/>
                    <a:p>
                      <a:r>
                        <a:rPr kumimoji="1" lang="ja-JP" altLang="en-US" sz="1400" dirty="0">
                          <a:latin typeface="BIZ UDPゴシック" panose="020B0400000000000000" pitchFamily="50" charset="-128"/>
                          <a:ea typeface="BIZ UDPゴシック" panose="020B0400000000000000" pitchFamily="50" charset="-128"/>
                        </a:rPr>
                        <a:t>介護保険保険者努力支援交付金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897212" rtl="0" eaLnBrk="1" latinLnBrk="0" hangingPunct="1"/>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評価指標①</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pPr marL="0" algn="l" defTabSz="897212" rtl="0" eaLnBrk="1" latinLnBrk="0" hangingPunct="1"/>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介護予防</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日常生活支援を推進する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800" kern="1200" dirty="0">
                          <a:solidFill>
                            <a:schemeClr val="dk1"/>
                          </a:solidFill>
                          <a:latin typeface="BIZ UDPゴシック" panose="020B0400000000000000" pitchFamily="50" charset="-128"/>
                          <a:ea typeface="BIZ UDPゴシック" panose="020B0400000000000000" pitchFamily="50" charset="-128"/>
                          <a:cs typeface="+mn-cs"/>
                        </a:rPr>
                        <a:t>52</a:t>
                      </a:r>
                      <a:endParaRPr kumimoji="1" lang="ja-JP" altLang="en-US" sz="1800" kern="1200" dirty="0">
                        <a:solidFill>
                          <a:schemeClr val="dk1"/>
                        </a:solidFill>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800" dirty="0">
                          <a:latin typeface="BIZ UDPゴシック" panose="020B0400000000000000" pitchFamily="50" charset="-128"/>
                          <a:ea typeface="BIZ UDPゴシック" panose="020B0400000000000000" pitchFamily="50" charset="-128"/>
                        </a:rPr>
                        <a:t>48</a:t>
                      </a:r>
                      <a:endParaRPr kumimoji="1" lang="ja-JP" altLang="en-US" sz="18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800" dirty="0">
                          <a:latin typeface="BIZ UDPゴシック" panose="020B0400000000000000" pitchFamily="50" charset="-128"/>
                          <a:ea typeface="BIZ UDPゴシック" panose="020B0400000000000000" pitchFamily="50" charset="-128"/>
                        </a:rPr>
                        <a:t>100</a:t>
                      </a:r>
                      <a:endParaRPr kumimoji="1" lang="ja-JP" altLang="en-US" sz="18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rowSpan="3">
                  <a:txBody>
                    <a:bodyPr/>
                    <a:lstStyle/>
                    <a:p>
                      <a:pPr marL="0" algn="ctr" defTabSz="897212" rtl="0" eaLnBrk="1" latinLnBrk="0" hangingPunct="1"/>
                      <a:r>
                        <a:rPr kumimoji="1" lang="en-US" altLang="ja-JP" sz="1800" kern="1200" dirty="0">
                          <a:solidFill>
                            <a:schemeClr val="dk1"/>
                          </a:solidFill>
                          <a:latin typeface="BIZ UDPゴシック" panose="020B0400000000000000" pitchFamily="50" charset="-128"/>
                          <a:ea typeface="BIZ UDPゴシック" panose="020B0400000000000000" pitchFamily="50" charset="-128"/>
                          <a:cs typeface="+mn-cs"/>
                        </a:rPr>
                        <a:t>100</a:t>
                      </a:r>
                      <a:endParaRPr kumimoji="1" lang="ja-JP" altLang="en-US" sz="1800" kern="1200" dirty="0">
                        <a:solidFill>
                          <a:schemeClr val="dk1"/>
                        </a:solidFill>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9343186"/>
                  </a:ext>
                </a:extLst>
              </a:tr>
              <a:tr h="602308">
                <a:tc vMerge="1">
                  <a:txBody>
                    <a:bodyPr/>
                    <a:lstStyle/>
                    <a:p>
                      <a:endParaRPr kumimoji="1" lang="ja-JP" altLang="en-US" dirty="0"/>
                    </a:p>
                  </a:txBody>
                  <a:tcPr/>
                </a:tc>
                <a:tc>
                  <a:txBody>
                    <a:bodyPr/>
                    <a:lstStyle/>
                    <a:p>
                      <a:pPr marL="0" algn="l" defTabSz="897212" rtl="0" eaLnBrk="1" latinLnBrk="0" hangingPunct="1"/>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評価指標②</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pPr marL="0" algn="l" defTabSz="897212" rtl="0" eaLnBrk="1" latinLnBrk="0" hangingPunct="1"/>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認知症総合支援を推進する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800" kern="1200" dirty="0">
                          <a:solidFill>
                            <a:schemeClr val="dk1"/>
                          </a:solidFill>
                          <a:latin typeface="BIZ UDPゴシック" panose="020B0400000000000000" pitchFamily="50" charset="-128"/>
                          <a:ea typeface="BIZ UDPゴシック" panose="020B0400000000000000" pitchFamily="50" charset="-128"/>
                          <a:cs typeface="+mn-cs"/>
                        </a:rPr>
                        <a:t>64</a:t>
                      </a:r>
                      <a:endParaRPr kumimoji="1" lang="ja-JP" altLang="en-US" sz="1800" kern="1200" dirty="0">
                        <a:solidFill>
                          <a:schemeClr val="dk1"/>
                        </a:solidFill>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800" dirty="0">
                          <a:latin typeface="BIZ UDPゴシック" panose="020B0400000000000000" pitchFamily="50" charset="-128"/>
                          <a:ea typeface="BIZ UDPゴシック" panose="020B0400000000000000" pitchFamily="50" charset="-128"/>
                        </a:rPr>
                        <a:t>３</a:t>
                      </a:r>
                      <a:r>
                        <a:rPr kumimoji="1" lang="en-US" altLang="ja-JP" sz="1800" dirty="0">
                          <a:latin typeface="BIZ UDPゴシック" panose="020B0400000000000000" pitchFamily="50" charset="-128"/>
                          <a:ea typeface="BIZ UDPゴシック" panose="020B0400000000000000" pitchFamily="50" charset="-128"/>
                        </a:rPr>
                        <a:t>6</a:t>
                      </a:r>
                      <a:endParaRPr kumimoji="1" lang="ja-JP" altLang="en-US" sz="18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800" dirty="0">
                          <a:latin typeface="BIZ UDPゴシック" panose="020B0400000000000000" pitchFamily="50" charset="-128"/>
                          <a:ea typeface="BIZ UDPゴシック" panose="020B0400000000000000" pitchFamily="50" charset="-128"/>
                        </a:rPr>
                        <a:t>100</a:t>
                      </a:r>
                      <a:endParaRPr kumimoji="1" lang="ja-JP" altLang="en-US" sz="18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vMerge="1">
                  <a:txBody>
                    <a:bodyPr/>
                    <a:lstStyle/>
                    <a:p>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38157995"/>
                  </a:ext>
                </a:extLst>
              </a:tr>
              <a:tr h="843231">
                <a:tc vMerge="1">
                  <a:txBody>
                    <a:bodyPr/>
                    <a:lstStyle/>
                    <a:p>
                      <a:endParaRPr kumimoji="1" lang="ja-JP" altLang="en-US" dirty="0"/>
                    </a:p>
                  </a:txBody>
                  <a:tcPr/>
                </a:tc>
                <a:tc>
                  <a:txBody>
                    <a:bodyPr/>
                    <a:lstStyle/>
                    <a:p>
                      <a:pPr marL="0" algn="l" defTabSz="897212" rtl="0" eaLnBrk="1" latinLnBrk="0" hangingPunct="1"/>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評価指標③</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pPr marL="0" algn="l" defTabSz="897212" rtl="0" eaLnBrk="1" latinLnBrk="0" hangingPunct="1"/>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在宅医療・在宅介護連携の体制を構築する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800" kern="1200" dirty="0">
                          <a:solidFill>
                            <a:schemeClr val="dk1"/>
                          </a:solidFill>
                          <a:latin typeface="BIZ UDPゴシック" panose="020B0400000000000000" pitchFamily="50" charset="-128"/>
                          <a:ea typeface="BIZ UDPゴシック" panose="020B0400000000000000" pitchFamily="50" charset="-128"/>
                          <a:cs typeface="+mn-cs"/>
                        </a:rPr>
                        <a:t>68</a:t>
                      </a:r>
                      <a:endParaRPr kumimoji="1" lang="ja-JP" altLang="en-US" sz="1800" kern="1200" dirty="0">
                        <a:solidFill>
                          <a:schemeClr val="dk1"/>
                        </a:solidFill>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800" dirty="0">
                          <a:latin typeface="BIZ UDPゴシック" panose="020B0400000000000000" pitchFamily="50" charset="-128"/>
                          <a:ea typeface="BIZ UDPゴシック" panose="020B0400000000000000" pitchFamily="50" charset="-128"/>
                        </a:rPr>
                        <a:t>32</a:t>
                      </a:r>
                      <a:endParaRPr kumimoji="1" lang="ja-JP" altLang="en-US" sz="18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800" dirty="0">
                          <a:latin typeface="BIZ UDPゴシック" panose="020B0400000000000000" pitchFamily="50" charset="-128"/>
                          <a:ea typeface="BIZ UDPゴシック" panose="020B0400000000000000" pitchFamily="50" charset="-128"/>
                        </a:rPr>
                        <a:t>100</a:t>
                      </a:r>
                      <a:endParaRPr kumimoji="1" lang="ja-JP" altLang="en-US" sz="18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vMerge="1">
                  <a:txBody>
                    <a:bodyPr/>
                    <a:lstStyle/>
                    <a:p>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05621417"/>
                  </a:ext>
                </a:extLst>
              </a:tr>
            </a:tbl>
          </a:graphicData>
        </a:graphic>
      </p:graphicFrame>
      <p:sp>
        <p:nvSpPr>
          <p:cNvPr id="5" name="スライド番号プレースホルダー 1"/>
          <p:cNvSpPr txBox="1">
            <a:spLocks/>
          </p:cNvSpPr>
          <p:nvPr/>
        </p:nvSpPr>
        <p:spPr>
          <a:xfrm>
            <a:off x="7396804" y="6608477"/>
            <a:ext cx="2268061" cy="358279"/>
          </a:xfrm>
          <a:prstGeom prst="rect">
            <a:avLst/>
          </a:prstGeom>
        </p:spPr>
        <p:txBody>
          <a:bodyPr vert="horz" lIns="89726" tIns="44863" rIns="89726" bIns="44863" rtlCol="0" anchor="ctr"/>
          <a:lstStyle>
            <a:defPPr>
              <a:defRPr lang="ja-JP"/>
            </a:defPPr>
            <a:lvl1pPr algn="r" defTabSz="914400">
              <a:defRPr sz="1178" b="1">
                <a:solidFill>
                  <a:schemeClr val="tx1">
                    <a:tint val="75000"/>
                  </a:schemeClr>
                </a:solidFill>
                <a:latin typeface="Meiryo UI" panose="020B0604030504040204" pitchFamily="50" charset="-128"/>
                <a:ea typeface="Meiryo UI" panose="020B0604030504040204" pitchFamily="50" charset="-128"/>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４</a:t>
            </a:r>
          </a:p>
        </p:txBody>
      </p:sp>
    </p:spTree>
    <p:extLst>
      <p:ext uri="{BB962C8B-B14F-4D97-AF65-F5344CB8AC3E}">
        <p14:creationId xmlns:p14="http://schemas.microsoft.com/office/powerpoint/2010/main" val="645494335"/>
      </p:ext>
    </p:extLst>
  </p:cSld>
  <p:clrMapOvr>
    <a:masterClrMapping/>
  </p:clrMapOvr>
</p:sld>
</file>

<file path=ppt/theme/theme1.xml><?xml version="1.0" encoding="utf-8"?>
<a:theme xmlns:a="http://schemas.openxmlformats.org/drawingml/2006/main" name="1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6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6_標準デザイン">
      <a:majorFont>
        <a:latin typeface="メイリオ"/>
        <a:ea typeface="メイリオ"/>
        <a:cs typeface="ＭＳ Ｐゴシック"/>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40000"/>
          </a:lnSpc>
          <a:spcBef>
            <a:spcPct val="10000"/>
          </a:spcBef>
          <a:spcAft>
            <a:spcPct val="0"/>
          </a:spcAft>
          <a:buClrTx/>
          <a:buSzTx/>
          <a:buFontTx/>
          <a:buNone/>
          <a:tabLst/>
          <a:defRPr kumimoji="1" lang="ja-JP" altLang="en-US" sz="2200" b="0" i="0" u="none" strike="noStrike" cap="none" normalizeH="0" baseline="0" smtClean="0">
            <a:ln>
              <a:noFill/>
            </a:ln>
            <a:solidFill>
              <a:srgbClr val="4D4D4D"/>
            </a:solidFill>
            <a:effectLst/>
            <a:latin typeface="Arial" charset="0"/>
            <a:ea typeface="メイリオ" pitchFamily="50"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40000"/>
          </a:lnSpc>
          <a:spcBef>
            <a:spcPct val="10000"/>
          </a:spcBef>
          <a:spcAft>
            <a:spcPct val="0"/>
          </a:spcAft>
          <a:buClrTx/>
          <a:buSzTx/>
          <a:buFontTx/>
          <a:buNone/>
          <a:tabLst/>
          <a:defRPr kumimoji="1" lang="ja-JP" altLang="en-US" sz="2200" b="0" i="0" u="none" strike="noStrike" cap="none" normalizeH="0" baseline="0" smtClean="0">
            <a:ln>
              <a:noFill/>
            </a:ln>
            <a:solidFill>
              <a:srgbClr val="4D4D4D"/>
            </a:solidFill>
            <a:effectLst/>
            <a:latin typeface="Arial" charset="0"/>
            <a:ea typeface="メイリオ" pitchFamily="50" charset="-128"/>
          </a:defRPr>
        </a:defPPr>
      </a:lstStyle>
    </a:lnDef>
  </a:objectDefaults>
  <a:extraClrSchemeLst>
    <a:extraClrScheme>
      <a:clrScheme name="6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6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6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6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6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6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6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6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6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6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6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6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D4BA6E4072147443AA2C1B34B3717A1B" ma:contentTypeVersion="11" ma:contentTypeDescription="" ma:contentTypeScope="" ma:versionID="762a6e4a9a4153f9796459f9c794b8d7">
  <xsd:schema xmlns:xsd="http://www.w3.org/2001/XMLSchema" xmlns:p="http://schemas.microsoft.com/office/2006/metadata/properties" xmlns:ns2="8B97BE19-CDDD-400E-817A-CFDD13F7EC12" xmlns:ns3="0ef2a5cc-7d16-4df6-bf14-9981dc03bc23" targetNamespace="http://schemas.microsoft.com/office/2006/metadata/properties" ma:root="true" ma:fieldsID="07fb1622a88bacec97282dff94a6d9c4" ns2:_="" ns3:_="">
    <xsd:import namespace="8B97BE19-CDDD-400E-817A-CFDD13F7EC12"/>
    <xsd:import namespace="0ef2a5cc-7d16-4df6-bf14-9981dc03bc23"/>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0ef2a5cc-7d16-4df6-bf14-9981dc03bc23"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5222D843-2CD8-465F-A615-3B281B3213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0ef2a5cc-7d16-4df6-bf14-9981dc03bc2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5667B8BB-0558-4E9C-85AB-E9D88A9B512B}">
  <ds:schemaRefs>
    <ds:schemaRef ds:uri="http://schemas.microsoft.com/sharepoint/v3/contenttype/forms"/>
  </ds:schemaRefs>
</ds:datastoreItem>
</file>

<file path=customXml/itemProps3.xml><?xml version="1.0" encoding="utf-8"?>
<ds:datastoreItem xmlns:ds="http://schemas.openxmlformats.org/officeDocument/2006/customXml" ds:itemID="{E7C59075-9183-416C-86FD-365AA21CC7E6}">
  <ds:schemaRefs>
    <ds:schemaRef ds:uri="http://schemas.microsoft.com/office/2006/documentManagement/types"/>
    <ds:schemaRef ds:uri="0ef2a5cc-7d16-4df6-bf14-9981dc03bc23"/>
    <ds:schemaRef ds:uri="8B97BE19-CDDD-400E-817A-CFDD13F7EC12"/>
    <ds:schemaRef ds:uri="http://purl.org/dc/elements/1.1/"/>
    <ds:schemaRef ds:uri="http://schemas.openxmlformats.org/package/2006/metadata/core-properties"/>
    <ds:schemaRef ds:uri="http://schemas.microsoft.com/office/2006/metadata/properties"/>
    <ds:schemaRef ds:uri="http://www.w3.org/XML/1998/namespace"/>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133</TotalTime>
  <Words>2028</Words>
  <Application>Microsoft Office PowerPoint</Application>
  <PresentationFormat>ユーザー設定</PresentationFormat>
  <Paragraphs>172</Paragraphs>
  <Slides>4</Slides>
  <Notes>4</Notes>
  <HiddenSlides>0</HiddenSlides>
  <MMClips>0</MMClips>
  <ScaleCrop>false</ScaleCrop>
  <HeadingPairs>
    <vt:vector size="6" baseType="variant">
      <vt:variant>
        <vt:lpstr>使用されているフォント</vt:lpstr>
      </vt:variant>
      <vt:variant>
        <vt:i4>10</vt:i4>
      </vt:variant>
      <vt:variant>
        <vt:lpstr>テーマ</vt:lpstr>
      </vt:variant>
      <vt:variant>
        <vt:i4>3</vt:i4>
      </vt:variant>
      <vt:variant>
        <vt:lpstr>スライド タイトル</vt:lpstr>
      </vt:variant>
      <vt:variant>
        <vt:i4>4</vt:i4>
      </vt:variant>
    </vt:vector>
  </HeadingPairs>
  <TitlesOfParts>
    <vt:vector size="17" baseType="lpstr">
      <vt:lpstr>BIZ UDPゴシック</vt:lpstr>
      <vt:lpstr>ＤＦ特太ゴシック体</vt:lpstr>
      <vt:lpstr>HG丸ｺﾞｼｯｸM-PRO</vt:lpstr>
      <vt:lpstr>Meiryo UI</vt:lpstr>
      <vt:lpstr>ＭＳ Ｐゴシック</vt:lpstr>
      <vt:lpstr>ＭＳ 明朝</vt:lpstr>
      <vt:lpstr>Meiryo</vt:lpstr>
      <vt:lpstr>Meiryo</vt:lpstr>
      <vt:lpstr>Arial</vt:lpstr>
      <vt:lpstr>Calibri</vt:lpstr>
      <vt:lpstr>12_Office ​​テーマ</vt:lpstr>
      <vt:lpstr>6_標準デザイン</vt:lpstr>
      <vt:lpstr>2_Office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喜田　悠介</dc:creator>
  <cp:lastModifiedBy>喜田 悠介</cp:lastModifiedBy>
  <cp:revision>8</cp:revision>
  <dcterms:modified xsi:type="dcterms:W3CDTF">2026-02-04T06:45:51Z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0x0101002DA299AC048A4B8EA9C1D19079C1A32200D4BA6E4072147443AA2C1B34B3717A1B</vt:lpwstr>
  </property>
</Properties>
</file>