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16256000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7" d="100"/>
          <a:sy n="47" d="100"/>
        </p:scale>
        <p:origin x="180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4F1433-FBC4-42C7-9336-424D8541D431}" type="datetimeFigureOut">
              <a:rPr kumimoji="1" lang="ja-JP" altLang="en-US" smtClean="0"/>
              <a:t>2025/4/14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46300" y="1243013"/>
            <a:ext cx="251460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0A1423-4286-4405-8D96-CEC4E4E846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1955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2660416"/>
            <a:ext cx="9144000" cy="5659496"/>
          </a:xfrm>
        </p:spPr>
        <p:txBody>
          <a:bodyPr anchor="b"/>
          <a:lstStyle>
            <a:lvl1pPr algn="ctr">
              <a:defRPr sz="33712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8538166"/>
            <a:ext cx="9144000" cy="3924769"/>
          </a:xfrm>
        </p:spPr>
        <p:txBody>
          <a:bodyPr/>
          <a:lstStyle>
            <a:lvl1pPr marL="0" indent="0" algn="ctr">
              <a:buNone/>
              <a:defRPr sz="13485"/>
            </a:lvl1pPr>
            <a:lvl2pPr marL="2568849" indent="0" algn="ctr">
              <a:buNone/>
              <a:defRPr sz="11238"/>
            </a:lvl2pPr>
            <a:lvl3pPr marL="5137698" indent="0" algn="ctr">
              <a:buNone/>
              <a:defRPr sz="10113"/>
            </a:lvl3pPr>
            <a:lvl4pPr marL="7706546" indent="0" algn="ctr">
              <a:buNone/>
              <a:defRPr sz="8988"/>
            </a:lvl4pPr>
            <a:lvl5pPr marL="10275399" indent="0" algn="ctr">
              <a:buNone/>
              <a:defRPr sz="8988"/>
            </a:lvl5pPr>
            <a:lvl6pPr marL="12844247" indent="0" algn="ctr">
              <a:buNone/>
              <a:defRPr sz="8988"/>
            </a:lvl6pPr>
            <a:lvl7pPr marL="15413096" indent="0" algn="ctr">
              <a:buNone/>
              <a:defRPr sz="8988"/>
            </a:lvl7pPr>
            <a:lvl8pPr marL="17981945" indent="0" algn="ctr">
              <a:buNone/>
              <a:defRPr sz="8988"/>
            </a:lvl8pPr>
            <a:lvl9pPr marL="20550794" indent="0" algn="ctr">
              <a:buNone/>
              <a:defRPr sz="8988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2A98-58F9-4D5E-B77E-DC2EDC949B6C}" type="datetimeFigureOut">
              <a:rPr kumimoji="1" lang="ja-JP" altLang="en-US" smtClean="0"/>
              <a:t>2025/4/14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9F47-B9BF-4F1D-BC8A-D24619192C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8175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2A98-58F9-4D5E-B77E-DC2EDC949B6C}" type="datetimeFigureOut">
              <a:rPr kumimoji="1" lang="ja-JP" altLang="en-US" smtClean="0"/>
              <a:t>2025/4/14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9F47-B9BF-4F1D-BC8A-D24619192C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3005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1" y="865481"/>
            <a:ext cx="2628899" cy="1377620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865481"/>
            <a:ext cx="7734301" cy="1377620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2A98-58F9-4D5E-B77E-DC2EDC949B6C}" type="datetimeFigureOut">
              <a:rPr kumimoji="1" lang="ja-JP" altLang="en-US" smtClean="0"/>
              <a:t>2025/4/14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9F47-B9BF-4F1D-BC8A-D24619192C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0245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2A98-58F9-4D5E-B77E-DC2EDC949B6C}" type="datetimeFigureOut">
              <a:rPr kumimoji="1" lang="ja-JP" altLang="en-US" smtClean="0"/>
              <a:t>2025/4/14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9F47-B9BF-4F1D-BC8A-D24619192C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1794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1" y="4052713"/>
            <a:ext cx="10515600" cy="6762043"/>
          </a:xfrm>
        </p:spPr>
        <p:txBody>
          <a:bodyPr anchor="b"/>
          <a:lstStyle>
            <a:lvl1pPr>
              <a:defRPr sz="33712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1" y="10878730"/>
            <a:ext cx="10515600" cy="3555999"/>
          </a:xfrm>
        </p:spPr>
        <p:txBody>
          <a:bodyPr/>
          <a:lstStyle>
            <a:lvl1pPr marL="0" indent="0">
              <a:buNone/>
              <a:defRPr sz="13485">
                <a:solidFill>
                  <a:schemeClr val="tx1">
                    <a:tint val="75000"/>
                  </a:schemeClr>
                </a:solidFill>
              </a:defRPr>
            </a:lvl1pPr>
            <a:lvl2pPr marL="2568849" indent="0">
              <a:buNone/>
              <a:defRPr sz="11238">
                <a:solidFill>
                  <a:schemeClr val="tx1">
                    <a:tint val="75000"/>
                  </a:schemeClr>
                </a:solidFill>
              </a:defRPr>
            </a:lvl2pPr>
            <a:lvl3pPr marL="5137698" indent="0">
              <a:buNone/>
              <a:defRPr sz="10113">
                <a:solidFill>
                  <a:schemeClr val="tx1">
                    <a:tint val="75000"/>
                  </a:schemeClr>
                </a:solidFill>
              </a:defRPr>
            </a:lvl3pPr>
            <a:lvl4pPr marL="7706546" indent="0">
              <a:buNone/>
              <a:defRPr sz="8988">
                <a:solidFill>
                  <a:schemeClr val="tx1">
                    <a:tint val="75000"/>
                  </a:schemeClr>
                </a:solidFill>
              </a:defRPr>
            </a:lvl4pPr>
            <a:lvl5pPr marL="10275399" indent="0">
              <a:buNone/>
              <a:defRPr sz="8988">
                <a:solidFill>
                  <a:schemeClr val="tx1">
                    <a:tint val="75000"/>
                  </a:schemeClr>
                </a:solidFill>
              </a:defRPr>
            </a:lvl5pPr>
            <a:lvl6pPr marL="12844247" indent="0">
              <a:buNone/>
              <a:defRPr sz="8988">
                <a:solidFill>
                  <a:schemeClr val="tx1">
                    <a:tint val="75000"/>
                  </a:schemeClr>
                </a:solidFill>
              </a:defRPr>
            </a:lvl6pPr>
            <a:lvl7pPr marL="15413096" indent="0">
              <a:buNone/>
              <a:defRPr sz="8988">
                <a:solidFill>
                  <a:schemeClr val="tx1">
                    <a:tint val="75000"/>
                  </a:schemeClr>
                </a:solidFill>
              </a:defRPr>
            </a:lvl7pPr>
            <a:lvl8pPr marL="17981945" indent="0">
              <a:buNone/>
              <a:defRPr sz="8988">
                <a:solidFill>
                  <a:schemeClr val="tx1">
                    <a:tint val="75000"/>
                  </a:schemeClr>
                </a:solidFill>
              </a:defRPr>
            </a:lvl8pPr>
            <a:lvl9pPr marL="20550794" indent="0">
              <a:buNone/>
              <a:defRPr sz="89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2A98-58F9-4D5E-B77E-DC2EDC949B6C}" type="datetimeFigureOut">
              <a:rPr kumimoji="1" lang="ja-JP" altLang="en-US" smtClean="0"/>
              <a:t>2025/4/14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9F47-B9BF-4F1D-BC8A-D24619192C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1130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1" y="4327408"/>
            <a:ext cx="5181600" cy="10314283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1" y="4327408"/>
            <a:ext cx="5181600" cy="10314283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2A98-58F9-4D5E-B77E-DC2EDC949B6C}" type="datetimeFigureOut">
              <a:rPr kumimoji="1" lang="ja-JP" altLang="en-US" smtClean="0"/>
              <a:t>2025/4/14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9F47-B9BF-4F1D-BC8A-D24619192C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8617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9" y="865483"/>
            <a:ext cx="10515600" cy="314207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90" y="3984979"/>
            <a:ext cx="5157787" cy="1952976"/>
          </a:xfrm>
        </p:spPr>
        <p:txBody>
          <a:bodyPr anchor="b"/>
          <a:lstStyle>
            <a:lvl1pPr marL="0" indent="0">
              <a:buNone/>
              <a:defRPr sz="13485" b="1"/>
            </a:lvl1pPr>
            <a:lvl2pPr marL="2568849" indent="0">
              <a:buNone/>
              <a:defRPr sz="11238" b="1"/>
            </a:lvl2pPr>
            <a:lvl3pPr marL="5137698" indent="0">
              <a:buNone/>
              <a:defRPr sz="10113" b="1"/>
            </a:lvl3pPr>
            <a:lvl4pPr marL="7706546" indent="0">
              <a:buNone/>
              <a:defRPr sz="8988" b="1"/>
            </a:lvl4pPr>
            <a:lvl5pPr marL="10275399" indent="0">
              <a:buNone/>
              <a:defRPr sz="8988" b="1"/>
            </a:lvl5pPr>
            <a:lvl6pPr marL="12844247" indent="0">
              <a:buNone/>
              <a:defRPr sz="8988" b="1"/>
            </a:lvl6pPr>
            <a:lvl7pPr marL="15413096" indent="0">
              <a:buNone/>
              <a:defRPr sz="8988" b="1"/>
            </a:lvl7pPr>
            <a:lvl8pPr marL="17981945" indent="0">
              <a:buNone/>
              <a:defRPr sz="8988" b="1"/>
            </a:lvl8pPr>
            <a:lvl9pPr marL="20550794" indent="0">
              <a:buNone/>
              <a:defRPr sz="8988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90" y="5937958"/>
            <a:ext cx="5157787" cy="8733839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2" y="3984979"/>
            <a:ext cx="5183188" cy="1952976"/>
          </a:xfrm>
        </p:spPr>
        <p:txBody>
          <a:bodyPr anchor="b"/>
          <a:lstStyle>
            <a:lvl1pPr marL="0" indent="0">
              <a:buNone/>
              <a:defRPr sz="13485" b="1"/>
            </a:lvl1pPr>
            <a:lvl2pPr marL="2568849" indent="0">
              <a:buNone/>
              <a:defRPr sz="11238" b="1"/>
            </a:lvl2pPr>
            <a:lvl3pPr marL="5137698" indent="0">
              <a:buNone/>
              <a:defRPr sz="10113" b="1"/>
            </a:lvl3pPr>
            <a:lvl4pPr marL="7706546" indent="0">
              <a:buNone/>
              <a:defRPr sz="8988" b="1"/>
            </a:lvl4pPr>
            <a:lvl5pPr marL="10275399" indent="0">
              <a:buNone/>
              <a:defRPr sz="8988" b="1"/>
            </a:lvl5pPr>
            <a:lvl6pPr marL="12844247" indent="0">
              <a:buNone/>
              <a:defRPr sz="8988" b="1"/>
            </a:lvl6pPr>
            <a:lvl7pPr marL="15413096" indent="0">
              <a:buNone/>
              <a:defRPr sz="8988" b="1"/>
            </a:lvl7pPr>
            <a:lvl8pPr marL="17981945" indent="0">
              <a:buNone/>
              <a:defRPr sz="8988" b="1"/>
            </a:lvl8pPr>
            <a:lvl9pPr marL="20550794" indent="0">
              <a:buNone/>
              <a:defRPr sz="8988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2" y="5937958"/>
            <a:ext cx="5183188" cy="8733839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2A98-58F9-4D5E-B77E-DC2EDC949B6C}" type="datetimeFigureOut">
              <a:rPr kumimoji="1" lang="ja-JP" altLang="en-US" smtClean="0"/>
              <a:t>2025/4/14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9F47-B9BF-4F1D-BC8A-D24619192C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5139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2A98-58F9-4D5E-B77E-DC2EDC949B6C}" type="datetimeFigureOut">
              <a:rPr kumimoji="1" lang="ja-JP" altLang="en-US" smtClean="0"/>
              <a:t>2025/4/14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9F47-B9BF-4F1D-BC8A-D24619192C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8250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2A98-58F9-4D5E-B77E-DC2EDC949B6C}" type="datetimeFigureOut">
              <a:rPr kumimoji="1" lang="ja-JP" altLang="en-US" smtClean="0"/>
              <a:t>2025/4/14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9F47-B9BF-4F1D-BC8A-D24619192C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5491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9" y="1083733"/>
            <a:ext cx="3932237" cy="3793067"/>
          </a:xfrm>
        </p:spPr>
        <p:txBody>
          <a:bodyPr anchor="b"/>
          <a:lstStyle>
            <a:lvl1pPr>
              <a:defRPr sz="1798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9" y="2340564"/>
            <a:ext cx="6172201" cy="11552296"/>
          </a:xfrm>
        </p:spPr>
        <p:txBody>
          <a:bodyPr/>
          <a:lstStyle>
            <a:lvl1pPr>
              <a:defRPr sz="17980"/>
            </a:lvl1pPr>
            <a:lvl2pPr>
              <a:defRPr sz="15733"/>
            </a:lvl2pPr>
            <a:lvl3pPr>
              <a:defRPr sz="13485"/>
            </a:lvl3pPr>
            <a:lvl4pPr>
              <a:defRPr sz="11238"/>
            </a:lvl4pPr>
            <a:lvl5pPr>
              <a:defRPr sz="11238"/>
            </a:lvl5pPr>
            <a:lvl6pPr>
              <a:defRPr sz="11238"/>
            </a:lvl6pPr>
            <a:lvl7pPr>
              <a:defRPr sz="11238"/>
            </a:lvl7pPr>
            <a:lvl8pPr>
              <a:defRPr sz="11238"/>
            </a:lvl8pPr>
            <a:lvl9pPr>
              <a:defRPr sz="11238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9" y="4876800"/>
            <a:ext cx="3932237" cy="9034875"/>
          </a:xfrm>
        </p:spPr>
        <p:txBody>
          <a:bodyPr/>
          <a:lstStyle>
            <a:lvl1pPr marL="0" indent="0">
              <a:buNone/>
              <a:defRPr sz="8988"/>
            </a:lvl1pPr>
            <a:lvl2pPr marL="2568849" indent="0">
              <a:buNone/>
              <a:defRPr sz="7866"/>
            </a:lvl2pPr>
            <a:lvl3pPr marL="5137698" indent="0">
              <a:buNone/>
              <a:defRPr sz="6741"/>
            </a:lvl3pPr>
            <a:lvl4pPr marL="7706546" indent="0">
              <a:buNone/>
              <a:defRPr sz="5620"/>
            </a:lvl4pPr>
            <a:lvl5pPr marL="10275399" indent="0">
              <a:buNone/>
              <a:defRPr sz="5620"/>
            </a:lvl5pPr>
            <a:lvl6pPr marL="12844247" indent="0">
              <a:buNone/>
              <a:defRPr sz="5620"/>
            </a:lvl6pPr>
            <a:lvl7pPr marL="15413096" indent="0">
              <a:buNone/>
              <a:defRPr sz="5620"/>
            </a:lvl7pPr>
            <a:lvl8pPr marL="17981945" indent="0">
              <a:buNone/>
              <a:defRPr sz="5620"/>
            </a:lvl8pPr>
            <a:lvl9pPr marL="20550794" indent="0">
              <a:buNone/>
              <a:defRPr sz="562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2A98-58F9-4D5E-B77E-DC2EDC949B6C}" type="datetimeFigureOut">
              <a:rPr kumimoji="1" lang="ja-JP" altLang="en-US" smtClean="0"/>
              <a:t>2025/4/14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9F47-B9BF-4F1D-BC8A-D24619192C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4845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9" y="1083733"/>
            <a:ext cx="3932237" cy="3793067"/>
          </a:xfrm>
        </p:spPr>
        <p:txBody>
          <a:bodyPr anchor="b"/>
          <a:lstStyle>
            <a:lvl1pPr>
              <a:defRPr sz="1798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9" y="2340564"/>
            <a:ext cx="6172201" cy="11552296"/>
          </a:xfrm>
        </p:spPr>
        <p:txBody>
          <a:bodyPr/>
          <a:lstStyle>
            <a:lvl1pPr marL="0" indent="0">
              <a:buNone/>
              <a:defRPr sz="17980"/>
            </a:lvl1pPr>
            <a:lvl2pPr marL="2568849" indent="0">
              <a:buNone/>
              <a:defRPr sz="15733"/>
            </a:lvl2pPr>
            <a:lvl3pPr marL="5137698" indent="0">
              <a:buNone/>
              <a:defRPr sz="13485"/>
            </a:lvl3pPr>
            <a:lvl4pPr marL="7706546" indent="0">
              <a:buNone/>
              <a:defRPr sz="11238"/>
            </a:lvl4pPr>
            <a:lvl5pPr marL="10275399" indent="0">
              <a:buNone/>
              <a:defRPr sz="11238"/>
            </a:lvl5pPr>
            <a:lvl6pPr marL="12844247" indent="0">
              <a:buNone/>
              <a:defRPr sz="11238"/>
            </a:lvl6pPr>
            <a:lvl7pPr marL="15413096" indent="0">
              <a:buNone/>
              <a:defRPr sz="11238"/>
            </a:lvl7pPr>
            <a:lvl8pPr marL="17981945" indent="0">
              <a:buNone/>
              <a:defRPr sz="11238"/>
            </a:lvl8pPr>
            <a:lvl9pPr marL="20550794" indent="0">
              <a:buNone/>
              <a:defRPr sz="11238"/>
            </a:lvl9pPr>
          </a:lstStyle>
          <a:p>
            <a:r>
              <a:rPr kumimoji="1" lang="ja-JP" altLang="en-US"/>
              <a:t>図を追加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9" y="4876800"/>
            <a:ext cx="3932237" cy="9034875"/>
          </a:xfrm>
        </p:spPr>
        <p:txBody>
          <a:bodyPr/>
          <a:lstStyle>
            <a:lvl1pPr marL="0" indent="0">
              <a:buNone/>
              <a:defRPr sz="8988"/>
            </a:lvl1pPr>
            <a:lvl2pPr marL="2568849" indent="0">
              <a:buNone/>
              <a:defRPr sz="7866"/>
            </a:lvl2pPr>
            <a:lvl3pPr marL="5137698" indent="0">
              <a:buNone/>
              <a:defRPr sz="6741"/>
            </a:lvl3pPr>
            <a:lvl4pPr marL="7706546" indent="0">
              <a:buNone/>
              <a:defRPr sz="5620"/>
            </a:lvl4pPr>
            <a:lvl5pPr marL="10275399" indent="0">
              <a:buNone/>
              <a:defRPr sz="5620"/>
            </a:lvl5pPr>
            <a:lvl6pPr marL="12844247" indent="0">
              <a:buNone/>
              <a:defRPr sz="5620"/>
            </a:lvl6pPr>
            <a:lvl7pPr marL="15413096" indent="0">
              <a:buNone/>
              <a:defRPr sz="5620"/>
            </a:lvl7pPr>
            <a:lvl8pPr marL="17981945" indent="0">
              <a:buNone/>
              <a:defRPr sz="5620"/>
            </a:lvl8pPr>
            <a:lvl9pPr marL="20550794" indent="0">
              <a:buNone/>
              <a:defRPr sz="562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2A98-58F9-4D5E-B77E-DC2EDC949B6C}" type="datetimeFigureOut">
              <a:rPr kumimoji="1" lang="ja-JP" altLang="en-US" smtClean="0"/>
              <a:t>2025/4/14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9F47-B9BF-4F1D-BC8A-D24619192C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7779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2" y="865483"/>
            <a:ext cx="10515600" cy="314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2" y="4327408"/>
            <a:ext cx="10515600" cy="10314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1" y="15066908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4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9F2A98-58F9-4D5E-B77E-DC2EDC949B6C}" type="datetimeFigureOut">
              <a:rPr kumimoji="1" lang="ja-JP" altLang="en-US" smtClean="0"/>
              <a:t>2025/4/14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2" y="15066908"/>
            <a:ext cx="41148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4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1" y="15066908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4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29F47-B9BF-4F1D-BC8A-D24619192C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8775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5137698" rtl="0" eaLnBrk="1" latinLnBrk="0" hangingPunct="1">
        <a:lnSpc>
          <a:spcPct val="90000"/>
        </a:lnSpc>
        <a:spcBef>
          <a:spcPct val="0"/>
        </a:spcBef>
        <a:buNone/>
        <a:defRPr kumimoji="1" sz="2472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4424" indent="-1284424" algn="l" defTabSz="5137698" rtl="0" eaLnBrk="1" latinLnBrk="0" hangingPunct="1">
        <a:lnSpc>
          <a:spcPct val="90000"/>
        </a:lnSpc>
        <a:spcBef>
          <a:spcPts val="5620"/>
        </a:spcBef>
        <a:buFont typeface="Arial" panose="020B0604020202020204" pitchFamily="34" charset="0"/>
        <a:buChar char="•"/>
        <a:defRPr kumimoji="1" sz="15733" kern="1200">
          <a:solidFill>
            <a:schemeClr val="tx1"/>
          </a:solidFill>
          <a:latin typeface="+mn-lt"/>
          <a:ea typeface="+mn-ea"/>
          <a:cs typeface="+mn-cs"/>
        </a:defRPr>
      </a:lvl1pPr>
      <a:lvl2pPr marL="3853273" indent="-1284424" algn="l" defTabSz="5137698" rtl="0" eaLnBrk="1" latinLnBrk="0" hangingPunct="1">
        <a:lnSpc>
          <a:spcPct val="90000"/>
        </a:lnSpc>
        <a:spcBef>
          <a:spcPts val="2809"/>
        </a:spcBef>
        <a:buFont typeface="Arial" panose="020B0604020202020204" pitchFamily="34" charset="0"/>
        <a:buChar char="•"/>
        <a:defRPr kumimoji="1" sz="13485" kern="1200">
          <a:solidFill>
            <a:schemeClr val="tx1"/>
          </a:solidFill>
          <a:latin typeface="+mn-lt"/>
          <a:ea typeface="+mn-ea"/>
          <a:cs typeface="+mn-cs"/>
        </a:defRPr>
      </a:lvl2pPr>
      <a:lvl3pPr marL="6422122" indent="-1284424" algn="l" defTabSz="5137698" rtl="0" eaLnBrk="1" latinLnBrk="0" hangingPunct="1">
        <a:lnSpc>
          <a:spcPct val="90000"/>
        </a:lnSpc>
        <a:spcBef>
          <a:spcPts val="2809"/>
        </a:spcBef>
        <a:buFont typeface="Arial" panose="020B0604020202020204" pitchFamily="34" charset="0"/>
        <a:buChar char="•"/>
        <a:defRPr kumimoji="1" sz="11238" kern="1200">
          <a:solidFill>
            <a:schemeClr val="tx1"/>
          </a:solidFill>
          <a:latin typeface="+mn-lt"/>
          <a:ea typeface="+mn-ea"/>
          <a:cs typeface="+mn-cs"/>
        </a:defRPr>
      </a:lvl3pPr>
      <a:lvl4pPr marL="8990974" indent="-1284424" algn="l" defTabSz="5137698" rtl="0" eaLnBrk="1" latinLnBrk="0" hangingPunct="1">
        <a:lnSpc>
          <a:spcPct val="90000"/>
        </a:lnSpc>
        <a:spcBef>
          <a:spcPts val="2809"/>
        </a:spcBef>
        <a:buFont typeface="Arial" panose="020B0604020202020204" pitchFamily="34" charset="0"/>
        <a:buChar char="•"/>
        <a:defRPr kumimoji="1" sz="10113" kern="1200">
          <a:solidFill>
            <a:schemeClr val="tx1"/>
          </a:solidFill>
          <a:latin typeface="+mn-lt"/>
          <a:ea typeface="+mn-ea"/>
          <a:cs typeface="+mn-cs"/>
        </a:defRPr>
      </a:lvl4pPr>
      <a:lvl5pPr marL="11559823" indent="-1284424" algn="l" defTabSz="5137698" rtl="0" eaLnBrk="1" latinLnBrk="0" hangingPunct="1">
        <a:lnSpc>
          <a:spcPct val="90000"/>
        </a:lnSpc>
        <a:spcBef>
          <a:spcPts val="2809"/>
        </a:spcBef>
        <a:buFont typeface="Arial" panose="020B0604020202020204" pitchFamily="34" charset="0"/>
        <a:buChar char="•"/>
        <a:defRPr kumimoji="1" sz="10113" kern="1200">
          <a:solidFill>
            <a:schemeClr val="tx1"/>
          </a:solidFill>
          <a:latin typeface="+mn-lt"/>
          <a:ea typeface="+mn-ea"/>
          <a:cs typeface="+mn-cs"/>
        </a:defRPr>
      </a:lvl5pPr>
      <a:lvl6pPr marL="14128672" indent="-1284424" algn="l" defTabSz="5137698" rtl="0" eaLnBrk="1" latinLnBrk="0" hangingPunct="1">
        <a:lnSpc>
          <a:spcPct val="90000"/>
        </a:lnSpc>
        <a:spcBef>
          <a:spcPts val="2809"/>
        </a:spcBef>
        <a:buFont typeface="Arial" panose="020B0604020202020204" pitchFamily="34" charset="0"/>
        <a:buChar char="•"/>
        <a:defRPr kumimoji="1" sz="10113" kern="1200">
          <a:solidFill>
            <a:schemeClr val="tx1"/>
          </a:solidFill>
          <a:latin typeface="+mn-lt"/>
          <a:ea typeface="+mn-ea"/>
          <a:cs typeface="+mn-cs"/>
        </a:defRPr>
      </a:lvl6pPr>
      <a:lvl7pPr marL="16697521" indent="-1284424" algn="l" defTabSz="5137698" rtl="0" eaLnBrk="1" latinLnBrk="0" hangingPunct="1">
        <a:lnSpc>
          <a:spcPct val="90000"/>
        </a:lnSpc>
        <a:spcBef>
          <a:spcPts val="2809"/>
        </a:spcBef>
        <a:buFont typeface="Arial" panose="020B0604020202020204" pitchFamily="34" charset="0"/>
        <a:buChar char="•"/>
        <a:defRPr kumimoji="1" sz="10113" kern="1200">
          <a:solidFill>
            <a:schemeClr val="tx1"/>
          </a:solidFill>
          <a:latin typeface="+mn-lt"/>
          <a:ea typeface="+mn-ea"/>
          <a:cs typeface="+mn-cs"/>
        </a:defRPr>
      </a:lvl7pPr>
      <a:lvl8pPr marL="19266370" indent="-1284424" algn="l" defTabSz="5137698" rtl="0" eaLnBrk="1" latinLnBrk="0" hangingPunct="1">
        <a:lnSpc>
          <a:spcPct val="90000"/>
        </a:lnSpc>
        <a:spcBef>
          <a:spcPts val="2809"/>
        </a:spcBef>
        <a:buFont typeface="Arial" panose="020B0604020202020204" pitchFamily="34" charset="0"/>
        <a:buChar char="•"/>
        <a:defRPr kumimoji="1" sz="10113" kern="1200">
          <a:solidFill>
            <a:schemeClr val="tx1"/>
          </a:solidFill>
          <a:latin typeface="+mn-lt"/>
          <a:ea typeface="+mn-ea"/>
          <a:cs typeface="+mn-cs"/>
        </a:defRPr>
      </a:lvl8pPr>
      <a:lvl9pPr marL="21835218" indent="-1284424" algn="l" defTabSz="5137698" rtl="0" eaLnBrk="1" latinLnBrk="0" hangingPunct="1">
        <a:lnSpc>
          <a:spcPct val="90000"/>
        </a:lnSpc>
        <a:spcBef>
          <a:spcPts val="2809"/>
        </a:spcBef>
        <a:buFont typeface="Arial" panose="020B0604020202020204" pitchFamily="34" charset="0"/>
        <a:buChar char="•"/>
        <a:defRPr kumimoji="1" sz="101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5137698" rtl="0" eaLnBrk="1" latinLnBrk="0" hangingPunct="1">
        <a:defRPr kumimoji="1" sz="10113" kern="1200">
          <a:solidFill>
            <a:schemeClr val="tx1"/>
          </a:solidFill>
          <a:latin typeface="+mn-lt"/>
          <a:ea typeface="+mn-ea"/>
          <a:cs typeface="+mn-cs"/>
        </a:defRPr>
      </a:lvl1pPr>
      <a:lvl2pPr marL="2568849" algn="l" defTabSz="5137698" rtl="0" eaLnBrk="1" latinLnBrk="0" hangingPunct="1">
        <a:defRPr kumimoji="1" sz="10113" kern="1200">
          <a:solidFill>
            <a:schemeClr val="tx1"/>
          </a:solidFill>
          <a:latin typeface="+mn-lt"/>
          <a:ea typeface="+mn-ea"/>
          <a:cs typeface="+mn-cs"/>
        </a:defRPr>
      </a:lvl2pPr>
      <a:lvl3pPr marL="5137698" algn="l" defTabSz="5137698" rtl="0" eaLnBrk="1" latinLnBrk="0" hangingPunct="1">
        <a:defRPr kumimoji="1" sz="10113" kern="1200">
          <a:solidFill>
            <a:schemeClr val="tx1"/>
          </a:solidFill>
          <a:latin typeface="+mn-lt"/>
          <a:ea typeface="+mn-ea"/>
          <a:cs typeface="+mn-cs"/>
        </a:defRPr>
      </a:lvl3pPr>
      <a:lvl4pPr marL="7706546" algn="l" defTabSz="5137698" rtl="0" eaLnBrk="1" latinLnBrk="0" hangingPunct="1">
        <a:defRPr kumimoji="1" sz="10113" kern="1200">
          <a:solidFill>
            <a:schemeClr val="tx1"/>
          </a:solidFill>
          <a:latin typeface="+mn-lt"/>
          <a:ea typeface="+mn-ea"/>
          <a:cs typeface="+mn-cs"/>
        </a:defRPr>
      </a:lvl4pPr>
      <a:lvl5pPr marL="10275399" algn="l" defTabSz="5137698" rtl="0" eaLnBrk="1" latinLnBrk="0" hangingPunct="1">
        <a:defRPr kumimoji="1" sz="10113" kern="1200">
          <a:solidFill>
            <a:schemeClr val="tx1"/>
          </a:solidFill>
          <a:latin typeface="+mn-lt"/>
          <a:ea typeface="+mn-ea"/>
          <a:cs typeface="+mn-cs"/>
        </a:defRPr>
      </a:lvl5pPr>
      <a:lvl6pPr marL="12844247" algn="l" defTabSz="5137698" rtl="0" eaLnBrk="1" latinLnBrk="0" hangingPunct="1">
        <a:defRPr kumimoji="1" sz="10113" kern="1200">
          <a:solidFill>
            <a:schemeClr val="tx1"/>
          </a:solidFill>
          <a:latin typeface="+mn-lt"/>
          <a:ea typeface="+mn-ea"/>
          <a:cs typeface="+mn-cs"/>
        </a:defRPr>
      </a:lvl6pPr>
      <a:lvl7pPr marL="15413096" algn="l" defTabSz="5137698" rtl="0" eaLnBrk="1" latinLnBrk="0" hangingPunct="1">
        <a:defRPr kumimoji="1" sz="10113" kern="1200">
          <a:solidFill>
            <a:schemeClr val="tx1"/>
          </a:solidFill>
          <a:latin typeface="+mn-lt"/>
          <a:ea typeface="+mn-ea"/>
          <a:cs typeface="+mn-cs"/>
        </a:defRPr>
      </a:lvl7pPr>
      <a:lvl8pPr marL="17981945" algn="l" defTabSz="5137698" rtl="0" eaLnBrk="1" latinLnBrk="0" hangingPunct="1">
        <a:defRPr kumimoji="1" sz="10113" kern="1200">
          <a:solidFill>
            <a:schemeClr val="tx1"/>
          </a:solidFill>
          <a:latin typeface="+mn-lt"/>
          <a:ea typeface="+mn-ea"/>
          <a:cs typeface="+mn-cs"/>
        </a:defRPr>
      </a:lvl8pPr>
      <a:lvl9pPr marL="20550794" algn="l" defTabSz="5137698" rtl="0" eaLnBrk="1" latinLnBrk="0" hangingPunct="1">
        <a:defRPr kumimoji="1" sz="101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1">
            <a:extLst>
              <a:ext uri="{FF2B5EF4-FFF2-40B4-BE49-F238E27FC236}">
                <a16:creationId xmlns:a16="http://schemas.microsoft.com/office/drawing/2014/main" id="{9FB8B336-DCF5-7C06-BB94-DD8BE660CC14}"/>
              </a:ext>
            </a:extLst>
          </p:cNvPr>
          <p:cNvSpPr/>
          <p:nvPr/>
        </p:nvSpPr>
        <p:spPr>
          <a:xfrm>
            <a:off x="532844" y="4765905"/>
            <a:ext cx="10764648" cy="3773434"/>
          </a:xfrm>
          <a:prstGeom prst="roundRect">
            <a:avLst>
              <a:gd name="adj" fmla="val 5533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j-ea"/>
              <a:ea typeface="+mj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01243" y="212541"/>
            <a:ext cx="11411816" cy="1938992"/>
          </a:xfrm>
          <a:prstGeom prst="rect">
            <a:avLst/>
          </a:prstGeom>
          <a:solidFill>
            <a:srgbClr val="7030A0"/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kumimoji="1" lang="ja-JP" altLang="en-US" sz="6000" b="1" dirty="0">
                <a:solidFill>
                  <a:schemeClr val="bg1"/>
                </a:solidFill>
                <a:latin typeface="+mj-ea"/>
                <a:ea typeface="+mj-ea"/>
              </a:rPr>
              <a:t>刈谷市魅力あふれる介護の</a:t>
            </a:r>
            <a:endParaRPr kumimoji="1" lang="en-US" altLang="ja-JP" sz="6000" b="1" dirty="0">
              <a:solidFill>
                <a:schemeClr val="bg1"/>
              </a:solidFill>
              <a:latin typeface="+mj-ea"/>
              <a:ea typeface="+mj-ea"/>
            </a:endParaRPr>
          </a:p>
          <a:p>
            <a:pPr algn="ctr"/>
            <a:r>
              <a:rPr kumimoji="1" lang="ja-JP" altLang="en-US" sz="6000" b="1" dirty="0">
                <a:solidFill>
                  <a:schemeClr val="bg1"/>
                </a:solidFill>
                <a:latin typeface="+mj-ea"/>
                <a:ea typeface="+mj-ea"/>
              </a:rPr>
              <a:t>職場づくり表彰制度</a:t>
            </a:r>
            <a:endParaRPr kumimoji="1" lang="en-US" altLang="ja-JP" sz="6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32845" y="2375013"/>
            <a:ext cx="10764647" cy="1624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3600" b="1" dirty="0">
                <a:latin typeface="+mj-ea"/>
                <a:ea typeface="+mj-ea"/>
              </a:rPr>
              <a:t>刈谷市では、介護事業所が実施する職場環境の改善、業務効率の向上等に関する優れた取組を表彰します。</a:t>
            </a:r>
            <a:endParaRPr lang="en-US" altLang="ja-JP" sz="3600" b="1" dirty="0">
              <a:latin typeface="+mj-ea"/>
              <a:ea typeface="+mj-ea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0" y="14622712"/>
            <a:ext cx="12192000" cy="163950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ctr">
              <a:lnSpc>
                <a:spcPct val="150000"/>
              </a:lnSpc>
            </a:pPr>
            <a:endParaRPr lang="en-US" altLang="ja-JP" sz="3200" b="1" dirty="0">
              <a:latin typeface="+mj-ea"/>
              <a:ea typeface="+mj-ea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01243" y="14564736"/>
            <a:ext cx="12192000" cy="1667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2400" dirty="0">
                <a:latin typeface="+mj-ea"/>
                <a:ea typeface="+mj-ea"/>
              </a:rPr>
              <a:t>【</a:t>
            </a:r>
            <a:r>
              <a:rPr lang="ja-JP" altLang="en-US" sz="2400" dirty="0">
                <a:latin typeface="+mj-ea"/>
                <a:ea typeface="+mj-ea"/>
              </a:rPr>
              <a:t>問い合わせ</a:t>
            </a:r>
            <a:r>
              <a:rPr lang="en-US" altLang="ja-JP" sz="2400" dirty="0">
                <a:latin typeface="+mj-ea"/>
                <a:ea typeface="+mj-ea"/>
              </a:rPr>
              <a:t>】</a:t>
            </a:r>
          </a:p>
          <a:p>
            <a:pPr>
              <a:lnSpc>
                <a:spcPct val="150000"/>
              </a:lnSpc>
            </a:pPr>
            <a:r>
              <a:rPr lang="ja-JP" altLang="en-US" sz="2400" dirty="0">
                <a:latin typeface="+mj-ea"/>
                <a:ea typeface="+mj-ea"/>
              </a:rPr>
              <a:t>　〒４４８－８５０１　刈谷市東陽町１丁目１番地           電　話　　０５６６－６２－１０１３</a:t>
            </a:r>
            <a:endParaRPr lang="en-US" altLang="ja-JP" sz="24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ja-JP" altLang="en-US" sz="2400" dirty="0">
                <a:latin typeface="+mj-ea"/>
                <a:ea typeface="+mj-ea"/>
              </a:rPr>
              <a:t>　刈谷市役所　福祉健康部　長寿課　　　　　　　　　　　　メール　　</a:t>
            </a:r>
            <a:r>
              <a:rPr lang="en-US" altLang="ja-JP" sz="2400" dirty="0">
                <a:latin typeface="+mj-ea"/>
                <a:ea typeface="+mj-ea"/>
              </a:rPr>
              <a:t>choujyu@city.kariya.lg.jp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981813" y="5270196"/>
            <a:ext cx="8360604" cy="2931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3200" b="1" dirty="0">
                <a:latin typeface="+mj-ea"/>
              </a:rPr>
              <a:t>（１）働きやすい職場づくりのための取組</a:t>
            </a:r>
          </a:p>
          <a:p>
            <a:pPr>
              <a:lnSpc>
                <a:spcPct val="150000"/>
              </a:lnSpc>
            </a:pPr>
            <a:r>
              <a:rPr lang="ja-JP" altLang="en-US" sz="3200" b="1" dirty="0">
                <a:latin typeface="+mj-ea"/>
              </a:rPr>
              <a:t>（２）業務効率化の取組</a:t>
            </a:r>
          </a:p>
          <a:p>
            <a:pPr>
              <a:lnSpc>
                <a:spcPct val="150000"/>
              </a:lnSpc>
            </a:pPr>
            <a:r>
              <a:rPr lang="ja-JP" altLang="en-US" sz="3200" b="1" dirty="0">
                <a:latin typeface="+mj-ea"/>
              </a:rPr>
              <a:t>（３）人材育成のための取組</a:t>
            </a:r>
          </a:p>
          <a:p>
            <a:pPr>
              <a:lnSpc>
                <a:spcPct val="150000"/>
              </a:lnSpc>
            </a:pPr>
            <a:r>
              <a:rPr lang="ja-JP" altLang="en-US" sz="3200" b="1" dirty="0">
                <a:latin typeface="+mj-ea"/>
              </a:rPr>
              <a:t>（４）離職防止及び定着促進に向けた取組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713673" y="4448924"/>
            <a:ext cx="2672077" cy="646331"/>
          </a:xfrm>
          <a:prstGeom prst="rect">
            <a:avLst/>
          </a:prstGeom>
          <a:solidFill>
            <a:srgbClr val="7030A0"/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kumimoji="1" lang="ja-JP" altLang="en-US" sz="3600" b="1" dirty="0">
                <a:solidFill>
                  <a:schemeClr val="bg1"/>
                </a:solidFill>
                <a:latin typeface="+mj-ea"/>
                <a:ea typeface="+mj-ea"/>
              </a:rPr>
              <a:t>取組内容</a:t>
            </a:r>
            <a:endParaRPr kumimoji="1" lang="en-US" altLang="ja-JP" sz="36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33" r="6360" b="20699"/>
          <a:stretch>
            <a:fillRect/>
          </a:stretch>
        </p:blipFill>
        <p:spPr bwMode="auto">
          <a:xfrm>
            <a:off x="8530741" y="5609696"/>
            <a:ext cx="2521289" cy="196258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角丸四角形 1">
            <a:extLst>
              <a:ext uri="{FF2B5EF4-FFF2-40B4-BE49-F238E27FC236}">
                <a16:creationId xmlns:a16="http://schemas.microsoft.com/office/drawing/2014/main" id="{78472FDE-7CFB-CC57-D7BE-3C45FB4A1BB8}"/>
              </a:ext>
            </a:extLst>
          </p:cNvPr>
          <p:cNvSpPr/>
          <p:nvPr/>
        </p:nvSpPr>
        <p:spPr>
          <a:xfrm>
            <a:off x="540675" y="9242937"/>
            <a:ext cx="10764648" cy="1938992"/>
          </a:xfrm>
          <a:prstGeom prst="roundRect">
            <a:avLst>
              <a:gd name="adj" fmla="val 5533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j-ea"/>
              <a:ea typeface="+mj-ea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546ADE9-A42A-0B6D-FDD4-F2BCC36CD20B}"/>
              </a:ext>
            </a:extLst>
          </p:cNvPr>
          <p:cNvSpPr txBox="1"/>
          <p:nvPr/>
        </p:nvSpPr>
        <p:spPr>
          <a:xfrm>
            <a:off x="721504" y="8925956"/>
            <a:ext cx="2672077" cy="646331"/>
          </a:xfrm>
          <a:prstGeom prst="rect">
            <a:avLst/>
          </a:prstGeom>
          <a:solidFill>
            <a:srgbClr val="7030A0"/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ja-JP" altLang="en-US" sz="3600" b="1" dirty="0">
                <a:solidFill>
                  <a:schemeClr val="bg1"/>
                </a:solidFill>
                <a:latin typeface="+mj-ea"/>
                <a:ea typeface="+mj-ea"/>
              </a:rPr>
              <a:t>表彰</a:t>
            </a:r>
            <a:endParaRPr kumimoji="1" lang="en-US" altLang="ja-JP" sz="36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2E2F943-C54B-C228-564A-0B61520053F5}"/>
              </a:ext>
            </a:extLst>
          </p:cNvPr>
          <p:cNvSpPr txBox="1"/>
          <p:nvPr/>
        </p:nvSpPr>
        <p:spPr>
          <a:xfrm>
            <a:off x="721503" y="9589506"/>
            <a:ext cx="10152439" cy="1284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800" b="1" dirty="0">
                <a:latin typeface="+mj-ea"/>
              </a:rPr>
              <a:t>・表彰状及び副賞（３万円以内の介護関連用品）の贈呈</a:t>
            </a:r>
            <a:r>
              <a:rPr lang="en-US" altLang="ja-JP" sz="2800" b="1" dirty="0">
                <a:latin typeface="+mj-ea"/>
              </a:rPr>
              <a:t>【</a:t>
            </a:r>
            <a:r>
              <a:rPr lang="ja-JP" altLang="en-US" sz="2800" b="1" dirty="0">
                <a:latin typeface="+mj-ea"/>
              </a:rPr>
              <a:t>１事業所</a:t>
            </a:r>
            <a:r>
              <a:rPr lang="en-US" altLang="ja-JP" sz="2800" b="1" dirty="0">
                <a:latin typeface="+mj-ea"/>
              </a:rPr>
              <a:t>】</a:t>
            </a:r>
          </a:p>
          <a:p>
            <a:pPr>
              <a:lnSpc>
                <a:spcPct val="150000"/>
              </a:lnSpc>
            </a:pPr>
            <a:r>
              <a:rPr lang="ja-JP" altLang="en-US" sz="2800" b="1" dirty="0">
                <a:latin typeface="+mj-ea"/>
              </a:rPr>
              <a:t>・ステッカーの配布</a:t>
            </a:r>
            <a:r>
              <a:rPr lang="en-US" altLang="ja-JP" sz="2800" b="1" dirty="0">
                <a:latin typeface="+mj-ea"/>
              </a:rPr>
              <a:t>【</a:t>
            </a:r>
            <a:r>
              <a:rPr lang="ja-JP" altLang="en-US" sz="2800" b="1" dirty="0">
                <a:latin typeface="+mj-ea"/>
              </a:rPr>
              <a:t>全事業所</a:t>
            </a:r>
            <a:r>
              <a:rPr lang="en-US" altLang="ja-JP" sz="2800" b="1" dirty="0">
                <a:latin typeface="+mj-ea"/>
              </a:rPr>
              <a:t>】</a:t>
            </a:r>
            <a:endParaRPr lang="ja-JP" altLang="en-US" sz="2800" b="1" dirty="0">
              <a:latin typeface="+mj-ea"/>
            </a:endParaRPr>
          </a:p>
        </p:txBody>
      </p:sp>
      <p:sp>
        <p:nvSpPr>
          <p:cNvPr id="11" name="角丸四角形 1">
            <a:extLst>
              <a:ext uri="{FF2B5EF4-FFF2-40B4-BE49-F238E27FC236}">
                <a16:creationId xmlns:a16="http://schemas.microsoft.com/office/drawing/2014/main" id="{14F2A69C-219C-CA74-2853-A3F9A65CCA5B}"/>
              </a:ext>
            </a:extLst>
          </p:cNvPr>
          <p:cNvSpPr/>
          <p:nvPr/>
        </p:nvSpPr>
        <p:spPr>
          <a:xfrm>
            <a:off x="532844" y="11779936"/>
            <a:ext cx="10764648" cy="2507945"/>
          </a:xfrm>
          <a:prstGeom prst="roundRect">
            <a:avLst>
              <a:gd name="adj" fmla="val 5533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j-ea"/>
              <a:ea typeface="+mj-ea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34E4184-54F1-1E89-0A36-F01171162706}"/>
              </a:ext>
            </a:extLst>
          </p:cNvPr>
          <p:cNvSpPr txBox="1"/>
          <p:nvPr/>
        </p:nvSpPr>
        <p:spPr>
          <a:xfrm>
            <a:off x="713673" y="11462956"/>
            <a:ext cx="3240489" cy="646331"/>
          </a:xfrm>
          <a:prstGeom prst="rect">
            <a:avLst/>
          </a:prstGeom>
          <a:solidFill>
            <a:srgbClr val="7030A0"/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kumimoji="1" lang="ja-JP" altLang="en-US" sz="3600" b="1" dirty="0">
                <a:solidFill>
                  <a:schemeClr val="bg1"/>
                </a:solidFill>
                <a:latin typeface="+mj-ea"/>
                <a:ea typeface="+mj-ea"/>
              </a:rPr>
              <a:t>スケジュール</a:t>
            </a:r>
            <a:endParaRPr kumimoji="1" lang="en-US" altLang="ja-JP" sz="36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D56A0E9-2EC4-8151-142F-6F500B043742}"/>
              </a:ext>
            </a:extLst>
          </p:cNvPr>
          <p:cNvSpPr txBox="1"/>
          <p:nvPr/>
        </p:nvSpPr>
        <p:spPr>
          <a:xfrm>
            <a:off x="713672" y="12126506"/>
            <a:ext cx="10152439" cy="19303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800" b="1" dirty="0">
                <a:latin typeface="+mj-ea"/>
              </a:rPr>
              <a:t>・令和７年６～７月　募集期間</a:t>
            </a:r>
            <a:endParaRPr lang="en-US" altLang="ja-JP" sz="2800" b="1" dirty="0">
              <a:latin typeface="+mj-ea"/>
            </a:endParaRPr>
          </a:p>
          <a:p>
            <a:pPr>
              <a:lnSpc>
                <a:spcPct val="150000"/>
              </a:lnSpc>
            </a:pPr>
            <a:r>
              <a:rPr lang="ja-JP" altLang="en-US" sz="2800" b="1" dirty="0">
                <a:latin typeface="+mj-ea"/>
              </a:rPr>
              <a:t>・令和７年９～１０月　書類審査・選定委員会</a:t>
            </a:r>
            <a:endParaRPr lang="en-US" altLang="ja-JP" sz="2800" b="1" dirty="0">
              <a:latin typeface="+mj-ea"/>
            </a:endParaRPr>
          </a:p>
          <a:p>
            <a:pPr>
              <a:lnSpc>
                <a:spcPct val="150000"/>
              </a:lnSpc>
            </a:pPr>
            <a:r>
              <a:rPr lang="ja-JP" altLang="en-US" sz="2800" b="1">
                <a:latin typeface="+mj-ea"/>
              </a:rPr>
              <a:t>・令和８年１～２月　</a:t>
            </a:r>
            <a:r>
              <a:rPr lang="ja-JP" altLang="en-US" sz="2800" b="1" dirty="0">
                <a:latin typeface="+mj-ea"/>
              </a:rPr>
              <a:t>表彰・取組内容の公表</a:t>
            </a:r>
            <a:endParaRPr lang="en-US" altLang="ja-JP" sz="2800" b="1" dirty="0">
              <a:latin typeface="+mj-ea"/>
            </a:endParaRPr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3B939EB1-3BE1-88BA-32F0-A6E5CB0D18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6120" y="11864818"/>
            <a:ext cx="1798042" cy="2338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4856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ユーザー定義 1">
      <a:majorFont>
        <a:latin typeface="Meiryo UI"/>
        <a:ea typeface="ＭＳ Ｐゴシック"/>
        <a:cs typeface=""/>
      </a:majorFont>
      <a:minorFont>
        <a:latin typeface="Meiryo U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wrap="none" rtlCol="0">
        <a:spAutoFit/>
      </a:bodyPr>
      <a:lstStyle>
        <a:defPPr algn="ctr">
          <a:defRPr sz="2400" dirty="0" smtClean="0"/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txDef>
  </a:objectDefaults>
  <a:extraClrSchemeLst/>
  <a:extLst>
    <a:ext uri="{05A4C25C-085E-4340-85A3-A5531E510DB2}">
      <thm15:themeFamily xmlns:thm15="http://schemas.microsoft.com/office/thememl/2012/main" name="プレゼンテーション1" id="{14B6B77E-02DD-4C1A-8444-823A18ACA3A1}" vid="{E306031E-E7BE-4BA4-9720-70BDABDD27B7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1316</TotalTime>
  <Words>160</Words>
  <Application>Microsoft Office PowerPoint</Application>
  <PresentationFormat>ユーザー設定</PresentationFormat>
  <Paragraphs>18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Meiryo UI</vt:lpstr>
      <vt:lpstr>游ゴシック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真鍋　裕司</dc:creator>
  <cp:lastModifiedBy>神谷　英男</cp:lastModifiedBy>
  <cp:revision>81</cp:revision>
  <cp:lastPrinted>2024-04-10T07:10:09Z</cp:lastPrinted>
  <dcterms:created xsi:type="dcterms:W3CDTF">2021-10-28T02:45:26Z</dcterms:created>
  <dcterms:modified xsi:type="dcterms:W3CDTF">2025-04-14T09:30:16Z</dcterms:modified>
</cp:coreProperties>
</file>